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embeddedFontLst>
    <p:embeddedFont>
      <p:font typeface="Oswald"/>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Oswald-regular.fntdata"/><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Oswald-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100"/>
              <a:buNone/>
            </a:pPr>
            <a:r>
              <a:rPr lang="fa"/>
              <a:t>کشور ایران را بیشتر بشناسیم و مروری بر دانستنی های خودمان داشته باشیم و با همکلاسی هایمان در میان بگذاریم .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0" name="Google Shape;290;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1" name="Google Shape;351;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 name="Google Shape;37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100"/>
              <a:buNone/>
            </a:pPr>
            <a:r>
              <a:rPr b="1" lang="fa" sz="1800"/>
              <a:t>دو کشور آمریکا و ایران را با هم مقایسه کنید و تفاوت ها و شباهت های آن  ها را در </a:t>
            </a:r>
            <a:r>
              <a:rPr b="1" lang="fa" sz="1800">
                <a:highlight>
                  <a:srgbClr val="FFFF00"/>
                </a:highlight>
              </a:rPr>
              <a:t>نمودار</a:t>
            </a:r>
            <a:r>
              <a:rPr b="1" lang="fa" sz="1800"/>
              <a:t> قرار دهید.</a:t>
            </a:r>
            <a:r>
              <a:rPr lang="fa" sz="3000"/>
              <a:t>                                   </a:t>
            </a:r>
            <a:endParaRPr sz="30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 name="Google Shape;40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7" name="Google Shape;40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100"/>
              <a:buNone/>
            </a:pPr>
            <a:r>
              <a:rPr lang="fa"/>
              <a:t>دانش</a:t>
            </a:r>
            <a:r>
              <a:rPr lang="fa"/>
              <a:t> آموزان در روی </a:t>
            </a:r>
            <a:r>
              <a:rPr lang="fa"/>
              <a:t>برگه های</a:t>
            </a:r>
            <a:r>
              <a:rPr lang="fa"/>
              <a:t> سفید خود( وایت برد )</a:t>
            </a:r>
            <a:r>
              <a:rPr lang="fa"/>
              <a:t>واژه</a:t>
            </a:r>
            <a:r>
              <a:rPr lang="fa"/>
              <a:t> ها ی ترکیبی را می نویسند و سپس با واژه های ترکیبی دوبدو جمله می </a:t>
            </a:r>
            <a:r>
              <a:rPr lang="fa"/>
              <a:t>نویسند و</a:t>
            </a:r>
            <a:r>
              <a:rPr lang="fa"/>
              <a:t> با کلاس در میان میگذارند</a:t>
            </a:r>
            <a:endParaRPr/>
          </a:p>
          <a:p>
            <a:pPr indent="0" lvl="0" marL="0" rtl="0" algn="r">
              <a:lnSpc>
                <a:spcPct val="100000"/>
              </a:lnSpc>
              <a:spcBef>
                <a:spcPts val="0"/>
              </a:spcBef>
              <a:spcAft>
                <a:spcPts val="0"/>
              </a:spcAft>
              <a:buSzPts val="1100"/>
              <a:buNone/>
            </a:pPr>
            <a:r>
              <a:t/>
            </a:r>
            <a:endParaRPr/>
          </a:p>
          <a:p>
            <a:pPr indent="0" lvl="0" marL="0" rtl="1" algn="r">
              <a:lnSpc>
                <a:spcPct val="100000"/>
              </a:lnSpc>
              <a:spcBef>
                <a:spcPts val="0"/>
              </a:spcBef>
              <a:spcAft>
                <a:spcPts val="0"/>
              </a:spcAft>
              <a:buSzPts val="1100"/>
              <a:buNone/>
            </a:pPr>
            <a:r>
              <a:rPr lang="fa"/>
              <a:t>شادمهر</a:t>
            </a:r>
            <a:r>
              <a:rPr lang="fa"/>
              <a:t> -  روشن مهر - ایران مهر - </a:t>
            </a:r>
            <a:r>
              <a:rPr lang="fa"/>
              <a:t>بزرگمهر</a:t>
            </a:r>
            <a:r>
              <a:rPr lang="fa"/>
              <a:t> - رادمهر</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309f2cbba66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309f2cbba6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15b8bed5403_1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15b8bed5403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594d6e924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594d6e924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fa"/>
              <a:t>این درس بیشتر  یادآوری درس های گذشته </a:t>
            </a:r>
            <a:r>
              <a:rPr lang="fa"/>
              <a:t>و آشنا</a:t>
            </a:r>
            <a:r>
              <a:rPr lang="fa"/>
              <a:t> کردن آن ها با موقعیت جغرافیایی  کشور ایران و آماده کردن آن ها </a:t>
            </a:r>
            <a:r>
              <a:rPr lang="fa"/>
              <a:t>با شناخت</a:t>
            </a:r>
            <a:r>
              <a:rPr lang="fa"/>
              <a:t> بیشتری از استان ها ، آب ها ، و  همسایه های آن است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100"/>
              <a:buNone/>
            </a:pPr>
            <a:r>
              <a:rPr lang="fa"/>
              <a:t>آیا نام این دو ساختمان را می دانید ؟  آیا می دانید در کدام استان قرار دارند ؟</a:t>
            </a:r>
            <a:endParaRPr/>
          </a:p>
          <a:p>
            <a:pPr indent="0" lvl="0" marL="0" rtl="0" algn="r">
              <a:lnSpc>
                <a:spcPct val="100000"/>
              </a:lnSpc>
              <a:spcBef>
                <a:spcPts val="0"/>
              </a:spcBef>
              <a:spcAft>
                <a:spcPts val="0"/>
              </a:spcAft>
              <a:buSzPts val="1100"/>
              <a:buNone/>
            </a:pPr>
            <a:r>
              <a:rPr lang="fa"/>
              <a:t>  دانش آموزان ابتدا به تنهایی در باره ی پرسش ها فکر می کنند و </a:t>
            </a:r>
            <a:r>
              <a:rPr lang="fa">
                <a:solidFill>
                  <a:schemeClr val="dk1"/>
                </a:solidFill>
              </a:rPr>
              <a:t>سپس با همکلاسی خود گفت و گو می کنند و در پایان با کلاس در میان می گذارند </a:t>
            </a:r>
            <a:r>
              <a:rPr lang="fa"/>
              <a:t>   </a:t>
            </a:r>
            <a:endParaRPr/>
          </a:p>
        </p:txBody>
      </p:sp>
      <p:sp>
        <p:nvSpPr>
          <p:cNvPr id="177" name="Google Shape;177;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100"/>
              <a:buNone/>
            </a:pPr>
            <a:r>
              <a:rPr lang="fa">
                <a:solidFill>
                  <a:schemeClr val="lt1"/>
                </a:solidFill>
              </a:rPr>
              <a:t>ا</a:t>
            </a:r>
            <a:r>
              <a:rPr lang="fa"/>
              <a:t>۱</a:t>
            </a:r>
            <a:r>
              <a:rPr lang="fa"/>
              <a:t>- ب</a:t>
            </a:r>
            <a:r>
              <a:rPr lang="fa"/>
              <a:t>ه تنهایی </a:t>
            </a:r>
            <a:r>
              <a:rPr lang="fa"/>
              <a:t>فکر کنید و پاسخ ها </a:t>
            </a:r>
            <a:r>
              <a:rPr lang="fa"/>
              <a:t>را بنویسید</a:t>
            </a:r>
            <a:endParaRPr>
              <a:solidFill>
                <a:schemeClr val="lt1"/>
              </a:solidFill>
            </a:endParaRPr>
          </a:p>
          <a:p>
            <a:pPr indent="0" lvl="0" marL="0" rtl="0" algn="r">
              <a:lnSpc>
                <a:spcPct val="100000"/>
              </a:lnSpc>
              <a:spcBef>
                <a:spcPts val="0"/>
              </a:spcBef>
              <a:spcAft>
                <a:spcPts val="0"/>
              </a:spcAft>
              <a:buSzPts val="1100"/>
              <a:buNone/>
            </a:pPr>
            <a:r>
              <a:rPr lang="fa">
                <a:solidFill>
                  <a:schemeClr val="lt1"/>
                </a:solidFill>
              </a:rPr>
              <a:t>ه</a:t>
            </a:r>
            <a:r>
              <a:rPr lang="fa"/>
              <a:t>۲</a:t>
            </a:r>
            <a:r>
              <a:rPr lang="fa"/>
              <a:t>- با گروه سه یا چهار نفری گفت و گو </a:t>
            </a:r>
            <a:r>
              <a:rPr lang="fa"/>
              <a:t>کنید</a:t>
            </a:r>
            <a:r>
              <a:rPr lang="fa"/>
              <a:t> </a:t>
            </a:r>
            <a:endParaRPr/>
          </a:p>
          <a:p>
            <a:pPr indent="0" lvl="0" marL="0" rtl="0" algn="r">
              <a:lnSpc>
                <a:spcPct val="100000"/>
              </a:lnSpc>
              <a:spcBef>
                <a:spcPts val="0"/>
              </a:spcBef>
              <a:spcAft>
                <a:spcPts val="0"/>
              </a:spcAft>
              <a:buSzPts val="1100"/>
              <a:buNone/>
            </a:pPr>
            <a:r>
              <a:rPr lang="fa"/>
              <a:t>3- سپس با کلاس در میان می گذارن</a:t>
            </a:r>
            <a:r>
              <a:rPr lang="fa"/>
              <a:t>د.</a:t>
            </a:r>
            <a:endParaRPr/>
          </a:p>
          <a:p>
            <a:pPr indent="0" lvl="0" marL="0" rtl="0" algn="r">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8" name="Google Shape;208;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5b8bed5403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5b8bed540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fa"/>
              <a:t>ابتدا</a:t>
            </a:r>
            <a:r>
              <a:rPr lang="fa"/>
              <a:t> این نقشه به گروه های سه نفری داده می شود که با هم هر استان را که می شناسند و قبلا آموخته اند می نویسند و نام های آب ها را هم می نویسند سپس بعد از ده </a:t>
            </a:r>
            <a:r>
              <a:rPr lang="fa"/>
              <a:t>دقیقه</a:t>
            </a:r>
            <a:r>
              <a:rPr lang="fa"/>
              <a:t> با نقشه بعدی مقایسه می کنند .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100"/>
              <a:buNone/>
            </a:pPr>
            <a:r>
              <a:rPr lang="fa"/>
              <a:t>با یکدیگر در روی نقشه ایران استان هایی را که می شناسند نشان می دهند و سپس تهران استان های همسایه </a:t>
            </a:r>
            <a:r>
              <a:rPr lang="fa"/>
              <a:t>آن را</a:t>
            </a:r>
            <a:r>
              <a:rPr lang="fa"/>
              <a:t> پیدا می کنند و روی نقشه ای که نام استان ها نوشته نشده می نویسند .</a:t>
            </a:r>
            <a:endParaRPr/>
          </a:p>
        </p:txBody>
      </p:sp>
      <p:sp>
        <p:nvSpPr>
          <p:cNvPr id="249" name="Google Shape;249;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594d6e9245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594d6e9245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a"/>
              <a:t>دانش آموزان دوبدو می خوانند و جمله ها را کامل می کنند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09f2cbba66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09f2cbba6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2"/>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25" name="Google Shape;25;p2"/>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0" name="Shape 90"/>
        <p:cNvGrpSpPr/>
        <p:nvPr/>
      </p:nvGrpSpPr>
      <p:grpSpPr>
        <a:xfrm>
          <a:off x="0" y="0"/>
          <a:ext cx="0" cy="0"/>
          <a:chOff x="0" y="0"/>
          <a:chExt cx="0" cy="0"/>
        </a:xfrm>
      </p:grpSpPr>
      <p:sp>
        <p:nvSpPr>
          <p:cNvPr id="91" name="Google Shape;91;p11"/>
          <p:cNvSpPr txBox="1"/>
          <p:nvPr>
            <p:ph type="title"/>
          </p:nvPr>
        </p:nvSpPr>
        <p:spPr>
          <a:xfrm>
            <a:off x="677335" y="609600"/>
            <a:ext cx="8596800" cy="3403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1"/>
          <p:cNvSpPr txBox="1"/>
          <p:nvPr>
            <p:ph idx="1" type="body"/>
          </p:nvPr>
        </p:nvSpPr>
        <p:spPr>
          <a:xfrm>
            <a:off x="677335" y="4470400"/>
            <a:ext cx="8596800" cy="15711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93" name="Google Shape;93;p11"/>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1"/>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6" name="Shape 96"/>
        <p:cNvGrpSpPr/>
        <p:nvPr/>
      </p:nvGrpSpPr>
      <p:grpSpPr>
        <a:xfrm>
          <a:off x="0" y="0"/>
          <a:ext cx="0" cy="0"/>
          <a:chOff x="0" y="0"/>
          <a:chExt cx="0" cy="0"/>
        </a:xfrm>
      </p:grpSpPr>
      <p:sp>
        <p:nvSpPr>
          <p:cNvPr id="97" name="Google Shape;97;p12"/>
          <p:cNvSpPr txBox="1"/>
          <p:nvPr>
            <p:ph type="title"/>
          </p:nvPr>
        </p:nvSpPr>
        <p:spPr>
          <a:xfrm>
            <a:off x="931334" y="609600"/>
            <a:ext cx="8094000" cy="3022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2"/>
          <p:cNvSpPr txBox="1"/>
          <p:nvPr>
            <p:ph idx="1" type="body"/>
          </p:nvPr>
        </p:nvSpPr>
        <p:spPr>
          <a:xfrm>
            <a:off x="1366139" y="3632200"/>
            <a:ext cx="7224600" cy="3810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280"/>
              <a:buFont typeface="Trebuchet MS"/>
              <a:buNone/>
              <a:defRPr sz="1600">
                <a:solidFill>
                  <a:srgbClr val="7F7F7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99" name="Google Shape;99;p12"/>
          <p:cNvSpPr txBox="1"/>
          <p:nvPr>
            <p:ph idx="2" type="body"/>
          </p:nvPr>
        </p:nvSpPr>
        <p:spPr>
          <a:xfrm>
            <a:off x="677335" y="4470400"/>
            <a:ext cx="8596800" cy="15711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0" name="Google Shape;100;p12"/>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2"/>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2"/>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a"/>
              <a:t>‹#›</a:t>
            </a:fld>
            <a:endParaRPr/>
          </a:p>
        </p:txBody>
      </p:sp>
      <p:sp>
        <p:nvSpPr>
          <p:cNvPr id="103" name="Google Shape;103;p12"/>
          <p:cNvSpPr txBox="1"/>
          <p:nvPr/>
        </p:nvSpPr>
        <p:spPr>
          <a:xfrm>
            <a:off x="541870" y="790378"/>
            <a:ext cx="609600" cy="584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fa"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04" name="Google Shape;104;p12"/>
          <p:cNvSpPr txBox="1"/>
          <p:nvPr/>
        </p:nvSpPr>
        <p:spPr>
          <a:xfrm>
            <a:off x="8893011" y="2886556"/>
            <a:ext cx="609600" cy="584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fa" sz="8000" u="none" cap="none" strike="noStrike">
                <a:solidFill>
                  <a:srgbClr val="BFE471"/>
                </a:solidFill>
                <a:latin typeface="Arial"/>
                <a:ea typeface="Arial"/>
                <a:cs typeface="Arial"/>
                <a:sym typeface="Arial"/>
              </a:rPr>
              <a:t>”</a:t>
            </a:r>
            <a:endParaRPr b="0" i="0" sz="1800" u="none" cap="none" strike="noStrike">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5" name="Shape 105"/>
        <p:cNvGrpSpPr/>
        <p:nvPr/>
      </p:nvGrpSpPr>
      <p:grpSpPr>
        <a:xfrm>
          <a:off x="0" y="0"/>
          <a:ext cx="0" cy="0"/>
          <a:chOff x="0" y="0"/>
          <a:chExt cx="0" cy="0"/>
        </a:xfrm>
      </p:grpSpPr>
      <p:sp>
        <p:nvSpPr>
          <p:cNvPr id="106" name="Google Shape;106;p13"/>
          <p:cNvSpPr txBox="1"/>
          <p:nvPr>
            <p:ph type="title"/>
          </p:nvPr>
        </p:nvSpPr>
        <p:spPr>
          <a:xfrm>
            <a:off x="677335" y="1931988"/>
            <a:ext cx="8596800" cy="2595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3"/>
          <p:cNvSpPr txBox="1"/>
          <p:nvPr>
            <p:ph idx="1" type="body"/>
          </p:nvPr>
        </p:nvSpPr>
        <p:spPr>
          <a:xfrm>
            <a:off x="677335" y="4527448"/>
            <a:ext cx="8596800" cy="1513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8" name="Google Shape;108;p13"/>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3"/>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3"/>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1" name="Shape 111"/>
        <p:cNvGrpSpPr/>
        <p:nvPr/>
      </p:nvGrpSpPr>
      <p:grpSpPr>
        <a:xfrm>
          <a:off x="0" y="0"/>
          <a:ext cx="0" cy="0"/>
          <a:chOff x="0" y="0"/>
          <a:chExt cx="0" cy="0"/>
        </a:xfrm>
      </p:grpSpPr>
      <p:sp>
        <p:nvSpPr>
          <p:cNvPr id="112" name="Google Shape;112;p14"/>
          <p:cNvSpPr txBox="1"/>
          <p:nvPr>
            <p:ph type="title"/>
          </p:nvPr>
        </p:nvSpPr>
        <p:spPr>
          <a:xfrm>
            <a:off x="931334" y="609600"/>
            <a:ext cx="8094000" cy="3022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14"/>
          <p:cNvSpPr txBox="1"/>
          <p:nvPr>
            <p:ph idx="1" type="body"/>
          </p:nvPr>
        </p:nvSpPr>
        <p:spPr>
          <a:xfrm>
            <a:off x="677332" y="4013200"/>
            <a:ext cx="8596800" cy="5142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rgbClr val="3F3F3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14" name="Google Shape;114;p14"/>
          <p:cNvSpPr txBox="1"/>
          <p:nvPr>
            <p:ph idx="2" type="body"/>
          </p:nvPr>
        </p:nvSpPr>
        <p:spPr>
          <a:xfrm>
            <a:off x="677335" y="4527448"/>
            <a:ext cx="8596800" cy="1513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15" name="Google Shape;115;p14"/>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14"/>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14"/>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a"/>
              <a:t>‹#›</a:t>
            </a:fld>
            <a:endParaRPr/>
          </a:p>
        </p:txBody>
      </p:sp>
      <p:sp>
        <p:nvSpPr>
          <p:cNvPr id="118" name="Google Shape;118;p14"/>
          <p:cNvSpPr txBox="1"/>
          <p:nvPr/>
        </p:nvSpPr>
        <p:spPr>
          <a:xfrm>
            <a:off x="541870" y="790378"/>
            <a:ext cx="609600" cy="584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fa"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19" name="Google Shape;119;p14"/>
          <p:cNvSpPr txBox="1"/>
          <p:nvPr/>
        </p:nvSpPr>
        <p:spPr>
          <a:xfrm>
            <a:off x="8893011" y="2886556"/>
            <a:ext cx="609600" cy="584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fa"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0" name="Shape 120"/>
        <p:cNvGrpSpPr/>
        <p:nvPr/>
      </p:nvGrpSpPr>
      <p:grpSpPr>
        <a:xfrm>
          <a:off x="0" y="0"/>
          <a:ext cx="0" cy="0"/>
          <a:chOff x="0" y="0"/>
          <a:chExt cx="0" cy="0"/>
        </a:xfrm>
      </p:grpSpPr>
      <p:sp>
        <p:nvSpPr>
          <p:cNvPr id="121" name="Google Shape;121;p15"/>
          <p:cNvSpPr txBox="1"/>
          <p:nvPr>
            <p:ph type="title"/>
          </p:nvPr>
        </p:nvSpPr>
        <p:spPr>
          <a:xfrm>
            <a:off x="685799" y="609600"/>
            <a:ext cx="8588100" cy="3022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15"/>
          <p:cNvSpPr txBox="1"/>
          <p:nvPr>
            <p:ph idx="1" type="body"/>
          </p:nvPr>
        </p:nvSpPr>
        <p:spPr>
          <a:xfrm>
            <a:off x="677332" y="4013200"/>
            <a:ext cx="8596800" cy="5142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chemeClr val="accent1"/>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23" name="Google Shape;123;p15"/>
          <p:cNvSpPr txBox="1"/>
          <p:nvPr>
            <p:ph idx="2" type="body"/>
          </p:nvPr>
        </p:nvSpPr>
        <p:spPr>
          <a:xfrm>
            <a:off x="677335" y="4527448"/>
            <a:ext cx="8596800" cy="1513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24" name="Google Shape;124;p15"/>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15"/>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15"/>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16"/>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16"/>
          <p:cNvSpPr txBox="1"/>
          <p:nvPr>
            <p:ph idx="1" type="body"/>
          </p:nvPr>
        </p:nvSpPr>
        <p:spPr>
          <a:xfrm rot="5400000">
            <a:off x="3035202" y="-197411"/>
            <a:ext cx="3880800" cy="8596800"/>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0" name="Google Shape;130;p16"/>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16"/>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16"/>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17"/>
          <p:cNvSpPr txBox="1"/>
          <p:nvPr>
            <p:ph type="title"/>
          </p:nvPr>
        </p:nvSpPr>
        <p:spPr>
          <a:xfrm rot="5400000">
            <a:off x="5994316" y="2582999"/>
            <a:ext cx="5251500" cy="1304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17"/>
          <p:cNvSpPr txBox="1"/>
          <p:nvPr>
            <p:ph idx="1" type="body"/>
          </p:nvPr>
        </p:nvSpPr>
        <p:spPr>
          <a:xfrm rot="5400000">
            <a:off x="1581635" y="-294750"/>
            <a:ext cx="5251500" cy="7060200"/>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6" name="Google Shape;136;p17"/>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17"/>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17"/>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3"/>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32" name="Shape 32"/>
        <p:cNvGrpSpPr/>
        <p:nvPr/>
      </p:nvGrpSpPr>
      <p:grpSpPr>
        <a:xfrm>
          <a:off x="0" y="0"/>
          <a:ext cx="0" cy="0"/>
          <a:chOff x="0" y="0"/>
          <a:chExt cx="0" cy="0"/>
        </a:xfrm>
      </p:grpSpPr>
      <p:grpSp>
        <p:nvGrpSpPr>
          <p:cNvPr id="33" name="Google Shape;33;p4"/>
          <p:cNvGrpSpPr/>
          <p:nvPr/>
        </p:nvGrpSpPr>
        <p:grpSpPr>
          <a:xfrm>
            <a:off x="0" y="-8467"/>
            <a:ext cx="12192000" cy="6866467"/>
            <a:chOff x="0" y="-8467"/>
            <a:chExt cx="12192000" cy="6866467"/>
          </a:xfrm>
        </p:grpSpPr>
        <p:cxnSp>
          <p:nvCxnSpPr>
            <p:cNvPr id="34" name="Google Shape;34;p4"/>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35" name="Google Shape;35;p4"/>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6" name="Google Shape;36;p4"/>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37" name="Google Shape;37;p4"/>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8" name="Google Shape;38;p4"/>
            <p:cNvSpPr/>
            <p:nvPr/>
          </p:nvSpPr>
          <p:spPr>
            <a:xfrm>
              <a:off x="8932333" y="3048000"/>
              <a:ext cx="3259667" cy="3810000"/>
            </a:xfrm>
            <a:prstGeom prst="triangle">
              <a:avLst>
                <a:gd fmla="val 100000" name="adj"/>
              </a:avLst>
            </a:prstGeom>
            <a:solidFill>
              <a:schemeClr val="accent2">
                <a:alpha val="7137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4"/>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411"/>
              </a:srgbClr>
            </a:solidFill>
            <a:ln>
              <a:noFill/>
            </a:ln>
          </p:spPr>
        </p:sp>
        <p:sp>
          <p:nvSpPr>
            <p:cNvPr id="40" name="Google Shape;40;p4"/>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411"/>
              </a:srgbClr>
            </a:solidFill>
            <a:ln>
              <a:noFill/>
            </a:ln>
          </p:spPr>
        </p:sp>
        <p:sp>
          <p:nvSpPr>
            <p:cNvPr id="41" name="Google Shape;41;p4"/>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42" name="Google Shape;42;p4"/>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4"/>
            <p:cNvSpPr/>
            <p:nvPr/>
          </p:nvSpPr>
          <p:spPr>
            <a:xfrm rot="10800000">
              <a:off x="0" y="0"/>
              <a:ext cx="842596" cy="5666154"/>
            </a:xfrm>
            <a:prstGeom prst="triangle">
              <a:avLst>
                <a:gd fmla="val 100000" name="adj"/>
              </a:avLst>
            </a:prstGeom>
            <a:solidFill>
              <a:schemeClr val="accent1">
                <a:alpha val="8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 name="Google Shape;44;p4"/>
          <p:cNvSpPr txBox="1"/>
          <p:nvPr>
            <p:ph type="ctrTitle"/>
          </p:nvPr>
        </p:nvSpPr>
        <p:spPr>
          <a:xfrm>
            <a:off x="1507067" y="2404534"/>
            <a:ext cx="7767000" cy="164640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
          <p:cNvSpPr txBox="1"/>
          <p:nvPr>
            <p:ph idx="1" type="subTitle"/>
          </p:nvPr>
        </p:nvSpPr>
        <p:spPr>
          <a:xfrm>
            <a:off x="1507067" y="4050833"/>
            <a:ext cx="7767000" cy="1096800"/>
          </a:xfrm>
          <a:prstGeom prst="rect">
            <a:avLst/>
          </a:prstGeom>
          <a:noFill/>
          <a:ln>
            <a:noFill/>
          </a:ln>
        </p:spPr>
        <p:txBody>
          <a:bodyPr anchorCtr="0" anchor="t" bIns="45700" lIns="91425" spcFirstLastPara="1" rIns="91425" wrap="square" tIns="45700">
            <a:no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p:txBody>
      </p:sp>
      <p:sp>
        <p:nvSpPr>
          <p:cNvPr id="46" name="Google Shape;46;p4"/>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9" name="Shape 49"/>
        <p:cNvGrpSpPr/>
        <p:nvPr/>
      </p:nvGrpSpPr>
      <p:grpSpPr>
        <a:xfrm>
          <a:off x="0" y="0"/>
          <a:ext cx="0" cy="0"/>
          <a:chOff x="0" y="0"/>
          <a:chExt cx="0" cy="0"/>
        </a:xfrm>
      </p:grpSpPr>
      <p:sp>
        <p:nvSpPr>
          <p:cNvPr id="50" name="Google Shape;50;p5"/>
          <p:cNvSpPr txBox="1"/>
          <p:nvPr>
            <p:ph type="title"/>
          </p:nvPr>
        </p:nvSpPr>
        <p:spPr>
          <a:xfrm>
            <a:off x="677335" y="2700867"/>
            <a:ext cx="8596800" cy="18267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4000"/>
              <a:buFont typeface="Trebuchet MS"/>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5"/>
          <p:cNvSpPr txBox="1"/>
          <p:nvPr>
            <p:ph idx="1" type="body"/>
          </p:nvPr>
        </p:nvSpPr>
        <p:spPr>
          <a:xfrm>
            <a:off x="677335" y="4527448"/>
            <a:ext cx="8596800" cy="8604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SzPts val="1600"/>
              <a:buNone/>
              <a:defRPr sz="20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52" name="Google Shape;52;p5"/>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5"/>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5"/>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5" name="Shape 55"/>
        <p:cNvGrpSpPr/>
        <p:nvPr/>
      </p:nvGrpSpPr>
      <p:grpSpPr>
        <a:xfrm>
          <a:off x="0" y="0"/>
          <a:ext cx="0" cy="0"/>
          <a:chOff x="0" y="0"/>
          <a:chExt cx="0" cy="0"/>
        </a:xfrm>
      </p:grpSpPr>
      <p:sp>
        <p:nvSpPr>
          <p:cNvPr id="56" name="Google Shape;56;p6"/>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6"/>
          <p:cNvSpPr txBox="1"/>
          <p:nvPr>
            <p:ph idx="1" type="body"/>
          </p:nvPr>
        </p:nvSpPr>
        <p:spPr>
          <a:xfrm>
            <a:off x="677334" y="2160589"/>
            <a:ext cx="4184100" cy="3880800"/>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8" name="Google Shape;58;p6"/>
          <p:cNvSpPr txBox="1"/>
          <p:nvPr>
            <p:ph idx="2" type="body"/>
          </p:nvPr>
        </p:nvSpPr>
        <p:spPr>
          <a:xfrm>
            <a:off x="5089970" y="2160589"/>
            <a:ext cx="4184100" cy="3880800"/>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9" name="Google Shape;59;p6"/>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6"/>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6"/>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7"/>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7"/>
          <p:cNvSpPr txBox="1"/>
          <p:nvPr>
            <p:ph idx="1" type="body"/>
          </p:nvPr>
        </p:nvSpPr>
        <p:spPr>
          <a:xfrm>
            <a:off x="675745" y="2160983"/>
            <a:ext cx="4185600" cy="5763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65" name="Google Shape;65;p7"/>
          <p:cNvSpPr txBox="1"/>
          <p:nvPr>
            <p:ph idx="2" type="body"/>
          </p:nvPr>
        </p:nvSpPr>
        <p:spPr>
          <a:xfrm>
            <a:off x="675745" y="2737245"/>
            <a:ext cx="4185600" cy="3304200"/>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6" name="Google Shape;66;p7"/>
          <p:cNvSpPr txBox="1"/>
          <p:nvPr>
            <p:ph idx="3" type="body"/>
          </p:nvPr>
        </p:nvSpPr>
        <p:spPr>
          <a:xfrm>
            <a:off x="5088383" y="2160983"/>
            <a:ext cx="4185600" cy="5763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67" name="Google Shape;67;p7"/>
          <p:cNvSpPr txBox="1"/>
          <p:nvPr>
            <p:ph idx="4" type="body"/>
          </p:nvPr>
        </p:nvSpPr>
        <p:spPr>
          <a:xfrm>
            <a:off x="5088384" y="2737245"/>
            <a:ext cx="4185600" cy="3304200"/>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8" name="Google Shape;68;p7"/>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7"/>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8"/>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8"/>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8"/>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8"/>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9"/>
          <p:cNvSpPr txBox="1"/>
          <p:nvPr>
            <p:ph type="title"/>
          </p:nvPr>
        </p:nvSpPr>
        <p:spPr>
          <a:xfrm>
            <a:off x="677334" y="1498604"/>
            <a:ext cx="3854400" cy="1278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9"/>
          <p:cNvSpPr txBox="1"/>
          <p:nvPr>
            <p:ph idx="1" type="body"/>
          </p:nvPr>
        </p:nvSpPr>
        <p:spPr>
          <a:xfrm>
            <a:off x="4760461" y="514924"/>
            <a:ext cx="4513500" cy="5526300"/>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79" name="Google Shape;79;p9"/>
          <p:cNvSpPr txBox="1"/>
          <p:nvPr>
            <p:ph idx="2" type="body"/>
          </p:nvPr>
        </p:nvSpPr>
        <p:spPr>
          <a:xfrm>
            <a:off x="677334" y="2777069"/>
            <a:ext cx="3854400" cy="25845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1120"/>
              <a:buNone/>
              <a:defRPr sz="1400"/>
            </a:lvl2pPr>
            <a:lvl3pPr indent="-228600" lvl="2" marL="1371600" algn="l">
              <a:lnSpc>
                <a:spcPct val="100000"/>
              </a:lnSpc>
              <a:spcBef>
                <a:spcPts val="1000"/>
              </a:spcBef>
              <a:spcAft>
                <a:spcPts val="0"/>
              </a:spcAft>
              <a:buSzPts val="960"/>
              <a:buNone/>
              <a:defRPr sz="1200"/>
            </a:lvl3pPr>
            <a:lvl4pPr indent="-228600" lvl="3" marL="1828800" algn="l">
              <a:lnSpc>
                <a:spcPct val="100000"/>
              </a:lnSpc>
              <a:spcBef>
                <a:spcPts val="1000"/>
              </a:spcBef>
              <a:spcAft>
                <a:spcPts val="0"/>
              </a:spcAft>
              <a:buSzPts val="800"/>
              <a:buNone/>
              <a:defRPr sz="1000"/>
            </a:lvl4pPr>
            <a:lvl5pPr indent="-228600" lvl="4" marL="2286000" algn="l">
              <a:lnSpc>
                <a:spcPct val="100000"/>
              </a:lnSpc>
              <a:spcBef>
                <a:spcPts val="1000"/>
              </a:spcBef>
              <a:spcAft>
                <a:spcPts val="0"/>
              </a:spcAft>
              <a:buSzPts val="800"/>
              <a:buNone/>
              <a:defRPr sz="1000"/>
            </a:lvl5pPr>
            <a:lvl6pPr indent="-228600" lvl="5" marL="2743200" algn="l">
              <a:lnSpc>
                <a:spcPct val="100000"/>
              </a:lnSpc>
              <a:spcBef>
                <a:spcPts val="1000"/>
              </a:spcBef>
              <a:spcAft>
                <a:spcPts val="0"/>
              </a:spcAft>
              <a:buSzPts val="800"/>
              <a:buNone/>
              <a:defRPr sz="1000"/>
            </a:lvl6pPr>
            <a:lvl7pPr indent="-228600" lvl="6" marL="3200400" algn="l">
              <a:lnSpc>
                <a:spcPct val="100000"/>
              </a:lnSpc>
              <a:spcBef>
                <a:spcPts val="1000"/>
              </a:spcBef>
              <a:spcAft>
                <a:spcPts val="0"/>
              </a:spcAft>
              <a:buSzPts val="800"/>
              <a:buNone/>
              <a:defRPr sz="1000"/>
            </a:lvl7pPr>
            <a:lvl8pPr indent="-228600" lvl="7" marL="3657600" algn="l">
              <a:lnSpc>
                <a:spcPct val="100000"/>
              </a:lnSpc>
              <a:spcBef>
                <a:spcPts val="1000"/>
              </a:spcBef>
              <a:spcAft>
                <a:spcPts val="0"/>
              </a:spcAft>
              <a:buSzPts val="800"/>
              <a:buNone/>
              <a:defRPr sz="1000"/>
            </a:lvl8pPr>
            <a:lvl9pPr indent="-228600" lvl="8" marL="4114800" algn="l">
              <a:lnSpc>
                <a:spcPct val="100000"/>
              </a:lnSpc>
              <a:spcBef>
                <a:spcPts val="1000"/>
              </a:spcBef>
              <a:spcAft>
                <a:spcPts val="0"/>
              </a:spcAft>
              <a:buSzPts val="800"/>
              <a:buNone/>
              <a:defRPr sz="1000"/>
            </a:lvl9pPr>
          </a:lstStyle>
          <a:p/>
        </p:txBody>
      </p:sp>
      <p:sp>
        <p:nvSpPr>
          <p:cNvPr id="80" name="Google Shape;80;p9"/>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9"/>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9"/>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10"/>
          <p:cNvSpPr txBox="1"/>
          <p:nvPr>
            <p:ph type="title"/>
          </p:nvPr>
        </p:nvSpPr>
        <p:spPr>
          <a:xfrm>
            <a:off x="677334" y="4800600"/>
            <a:ext cx="8596800" cy="5667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2400"/>
              <a:buFont typeface="Trebuchet MS"/>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0"/>
          <p:cNvSpPr/>
          <p:nvPr>
            <p:ph idx="2" type="pic"/>
          </p:nvPr>
        </p:nvSpPr>
        <p:spPr>
          <a:xfrm>
            <a:off x="677334" y="609600"/>
            <a:ext cx="8596800" cy="38457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1pPr>
            <a:lvl2pPr lvl="1"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2pPr>
            <a:lvl3pPr lvl="2"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3pPr>
            <a:lvl4pPr lvl="3"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4pPr>
            <a:lvl5pPr lvl="4"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5pPr>
            <a:lvl6pPr lvl="5"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6pPr>
            <a:lvl7pPr lvl="6"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7pPr>
            <a:lvl8pPr lvl="7"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8pPr>
            <a:lvl9pPr lvl="8"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9pPr>
          </a:lstStyle>
          <a:p/>
        </p:txBody>
      </p:sp>
      <p:sp>
        <p:nvSpPr>
          <p:cNvPr id="86" name="Google Shape;86;p10"/>
          <p:cNvSpPr txBox="1"/>
          <p:nvPr>
            <p:ph idx="1" type="body"/>
          </p:nvPr>
        </p:nvSpPr>
        <p:spPr>
          <a:xfrm>
            <a:off x="677334" y="5367338"/>
            <a:ext cx="8596800" cy="6741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87" name="Google Shape;87;p10"/>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0"/>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0"/>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0" y="-8467"/>
            <a:ext cx="12192000" cy="6866467"/>
            <a:chOff x="0" y="-8467"/>
            <a:chExt cx="12192000" cy="6866467"/>
          </a:xfrm>
        </p:grpSpPr>
        <p:cxnSp>
          <p:nvCxnSpPr>
            <p:cNvPr id="7" name="Google Shape;7;p1"/>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8" name="Google Shape;8;p1"/>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9" name="Google Shape;9;p1"/>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10" name="Google Shape;10;p1"/>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
            <p:cNvSpPr/>
            <p:nvPr/>
          </p:nvSpPr>
          <p:spPr>
            <a:xfrm>
              <a:off x="8932333" y="3048000"/>
              <a:ext cx="3259667" cy="3810000"/>
            </a:xfrm>
            <a:prstGeom prst="triangle">
              <a:avLst>
                <a:gd fmla="val 100000" name="adj"/>
              </a:avLst>
            </a:prstGeom>
            <a:solidFill>
              <a:schemeClr val="accent2">
                <a:alpha val="7137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411"/>
              </a:srgbClr>
            </a:solidFill>
            <a:ln>
              <a:noFill/>
            </a:ln>
          </p:spPr>
        </p:sp>
        <p:sp>
          <p:nvSpPr>
            <p:cNvPr id="13" name="Google Shape;13;p1"/>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411"/>
              </a:srgbClr>
            </a:solidFill>
            <a:ln>
              <a:noFill/>
            </a:ln>
          </p:spPr>
        </p:sp>
        <p:sp>
          <p:nvSpPr>
            <p:cNvPr id="14" name="Google Shape;14;p1"/>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15" name="Google Shape;15;p1"/>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
            <p:cNvSpPr/>
            <p:nvPr/>
          </p:nvSpPr>
          <p:spPr>
            <a:xfrm>
              <a:off x="0" y="4013200"/>
              <a:ext cx="448733" cy="2844800"/>
            </a:xfrm>
            <a:prstGeom prst="triangle">
              <a:avLst>
                <a:gd fmla="val 0" name="adj"/>
              </a:avLst>
            </a:prstGeom>
            <a:solidFill>
              <a:schemeClr val="accent1">
                <a:alpha val="8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 name="Google Shape;17;p1"/>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8" name="Google Shape;18;p1"/>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lvl1pPr indent="-320040" lvl="0" marL="457200" marR="0" rtl="0" algn="l">
              <a:lnSpc>
                <a:spcPct val="100000"/>
              </a:lnSpc>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lnSpc>
                <a:spcPct val="100000"/>
              </a:lnSpc>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lnSpc>
                <a:spcPct val="100000"/>
              </a:lnSpc>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9" name="Google Shape;19;p1"/>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1"/>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1"/>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gif"/><Relationship Id="rId4" Type="http://schemas.openxmlformats.org/officeDocument/2006/relationships/image" Target="../media/image1.png"/><Relationship Id="rId5" Type="http://schemas.openxmlformats.org/officeDocument/2006/relationships/hyperlink" Target="http://www.youtube.com/watch?v=-mqHm6DxK7w" TargetMode="External"/><Relationship Id="rId6"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27.jpg"/><Relationship Id="rId9" Type="http://schemas.openxmlformats.org/officeDocument/2006/relationships/image" Target="../media/image11.gif"/><Relationship Id="rId5" Type="http://schemas.openxmlformats.org/officeDocument/2006/relationships/hyperlink" Target="http://commons.wikimedia.org/wiki/file:iran-climate-map.svg" TargetMode="External"/><Relationship Id="rId6" Type="http://schemas.openxmlformats.org/officeDocument/2006/relationships/hyperlink" Target="https://creativecommons.org/licenses/by-sa/3.0/" TargetMode="External"/><Relationship Id="rId7" Type="http://schemas.openxmlformats.org/officeDocument/2006/relationships/hyperlink" Target="https://commons.wikimedia.org/wiki/%D8%A7%DB%8C%D8%B1%D8%A7%D9%86" TargetMode="External"/><Relationship Id="rId8"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30.gif"/><Relationship Id="rId5" Type="http://schemas.openxmlformats.org/officeDocument/2006/relationships/image" Target="../media/image24.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1.jpg"/><Relationship Id="rId4" Type="http://schemas.openxmlformats.org/officeDocument/2006/relationships/image" Target="../media/image26.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9.png"/><Relationship Id="rId4" Type="http://schemas.openxmlformats.org/officeDocument/2006/relationships/image" Target="../media/image8.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www.youtube.com/watch?v=CGRPegOPvl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1.jpg"/><Relationship Id="rId4" Type="http://schemas.openxmlformats.org/officeDocument/2006/relationships/image" Target="../media/image7.png"/><Relationship Id="rId5" Type="http://schemas.openxmlformats.org/officeDocument/2006/relationships/image" Target="../media/image4.gif"/><Relationship Id="rId6" Type="http://schemas.openxmlformats.org/officeDocument/2006/relationships/image" Target="../media/image18.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2.jpg"/><Relationship Id="rId4" Type="http://schemas.openxmlformats.org/officeDocument/2006/relationships/image" Target="../media/image10.png"/><Relationship Id="rId5" Type="http://schemas.openxmlformats.org/officeDocument/2006/relationships/hyperlink" Target="http://www.pngall.com/plane-png" TargetMode="External"/><Relationship Id="rId6" Type="http://schemas.openxmlformats.org/officeDocument/2006/relationships/hyperlink" Target="https://creativecommons.org/licenses/by-nc/3.0/" TargetMode="External"/><Relationship Id="rId7" Type="http://schemas.openxmlformats.org/officeDocument/2006/relationships/image" Target="../media/image28.jpg"/><Relationship Id="rId8" Type="http://schemas.openxmlformats.org/officeDocument/2006/relationships/image" Target="../media/image8.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5.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6.jpg"/><Relationship Id="rId5" Type="http://schemas.openxmlformats.org/officeDocument/2006/relationships/image" Target="../media/image8.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18"/>
          <p:cNvPicPr preferRelativeResize="0"/>
          <p:nvPr/>
        </p:nvPicPr>
        <p:blipFill rotWithShape="1">
          <a:blip r:embed="rId3">
            <a:alphaModFix/>
          </a:blip>
          <a:srcRect b="0" l="0" r="0" t="0"/>
          <a:stretch/>
        </p:blipFill>
        <p:spPr>
          <a:xfrm rot="9200932">
            <a:off x="8626828" y="832505"/>
            <a:ext cx="3527818" cy="820892"/>
          </a:xfrm>
          <a:prstGeom prst="rect">
            <a:avLst/>
          </a:prstGeom>
          <a:noFill/>
          <a:ln>
            <a:noFill/>
          </a:ln>
        </p:spPr>
      </p:pic>
      <p:pic>
        <p:nvPicPr>
          <p:cNvPr id="144" name="Google Shape;144;p18"/>
          <p:cNvPicPr preferRelativeResize="0"/>
          <p:nvPr/>
        </p:nvPicPr>
        <p:blipFill rotWithShape="1">
          <a:blip r:embed="rId4">
            <a:alphaModFix/>
          </a:blip>
          <a:srcRect b="0" l="0" r="0" t="0"/>
          <a:stretch/>
        </p:blipFill>
        <p:spPr>
          <a:xfrm>
            <a:off x="430050" y="373450"/>
            <a:ext cx="8555526" cy="6201624"/>
          </a:xfrm>
          <a:prstGeom prst="rect">
            <a:avLst/>
          </a:prstGeom>
          <a:noFill/>
          <a:ln>
            <a:noFill/>
          </a:ln>
        </p:spPr>
      </p:pic>
      <p:pic>
        <p:nvPicPr>
          <p:cNvPr descr="Ey Iran is a famous and popular anthem in Iran. The lyrics were written by Hossein Gol-e-Golab in 1946, the music was composed by Ruhollah Khaleghi." id="145" name="Google Shape;145;p18" title="Ey iran song with lyrics ای ایران ای مرز پر گهر">
            <a:hlinkClick r:id="rId5"/>
          </p:cNvPr>
          <p:cNvPicPr preferRelativeResize="0"/>
          <p:nvPr/>
        </p:nvPicPr>
        <p:blipFill rotWithShape="1">
          <a:blip r:embed="rId6">
            <a:alphaModFix/>
          </a:blip>
          <a:srcRect b="0" l="0" r="0" t="0"/>
          <a:stretch/>
        </p:blipFill>
        <p:spPr>
          <a:xfrm>
            <a:off x="636650" y="658325"/>
            <a:ext cx="8145275" cy="3963050"/>
          </a:xfrm>
          <a:prstGeom prst="rect">
            <a:avLst/>
          </a:prstGeom>
          <a:noFill/>
          <a:ln>
            <a:noFill/>
          </a:ln>
        </p:spPr>
      </p:pic>
      <p:sp>
        <p:nvSpPr>
          <p:cNvPr id="146" name="Google Shape;146;p18"/>
          <p:cNvSpPr txBox="1"/>
          <p:nvPr/>
        </p:nvSpPr>
        <p:spPr>
          <a:xfrm>
            <a:off x="9506150" y="2308625"/>
            <a:ext cx="2410500" cy="310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p:txBody>
      </p:sp>
      <p:sp>
        <p:nvSpPr>
          <p:cNvPr id="147" name="Google Shape;147;p18"/>
          <p:cNvSpPr/>
          <p:nvPr/>
        </p:nvSpPr>
        <p:spPr>
          <a:xfrm>
            <a:off x="9336375" y="2146100"/>
            <a:ext cx="2763600" cy="3501000"/>
          </a:xfrm>
          <a:prstGeom prst="flowChartAlternateProcess">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8"/>
          <p:cNvSpPr txBox="1"/>
          <p:nvPr/>
        </p:nvSpPr>
        <p:spPr>
          <a:xfrm>
            <a:off x="9709850" y="2422600"/>
            <a:ext cx="2153100" cy="29868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1" i="0" lang="fa" sz="1800" u="none" cap="none" strike="noStrike">
                <a:solidFill>
                  <a:srgbClr val="000000"/>
                </a:solidFill>
                <a:latin typeface="Oswald"/>
                <a:ea typeface="Oswald"/>
                <a:cs typeface="Oswald"/>
                <a:sym typeface="Oswald"/>
              </a:rPr>
              <a:t>روی ویدیو کلیک کنید</a:t>
            </a:r>
            <a:endParaRPr b="1" i="0" sz="1800" u="none" cap="none" strike="noStrike">
              <a:solidFill>
                <a:srgbClr val="000000"/>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1800"/>
              <a:buFont typeface="Arial"/>
              <a:buNone/>
            </a:pPr>
            <a:r>
              <a:rPr b="1" i="0" lang="fa" sz="1800" u="none" cap="none" strike="noStrike">
                <a:solidFill>
                  <a:srgbClr val="000000"/>
                </a:solidFill>
                <a:latin typeface="Oswald"/>
                <a:ea typeface="Oswald"/>
                <a:cs typeface="Oswald"/>
                <a:sym typeface="Oswald"/>
              </a:rPr>
              <a:t>سپس </a:t>
            </a:r>
            <a:r>
              <a:rPr b="1" i="0" lang="fa" sz="1800" u="sng" cap="none" strike="noStrike">
                <a:solidFill>
                  <a:srgbClr val="000000"/>
                </a:solidFill>
                <a:latin typeface="Oswald"/>
                <a:ea typeface="Oswald"/>
                <a:cs typeface="Oswald"/>
                <a:sym typeface="Oswald"/>
              </a:rPr>
              <a:t>ای ایران</a:t>
            </a:r>
            <a:r>
              <a:rPr b="1" i="0" lang="fa" sz="1800" u="none" cap="none" strike="noStrike">
                <a:solidFill>
                  <a:srgbClr val="000000"/>
                </a:solidFill>
                <a:latin typeface="Oswald"/>
                <a:ea typeface="Oswald"/>
                <a:cs typeface="Oswald"/>
                <a:sym typeface="Oswald"/>
              </a:rPr>
              <a:t> گوش کنیم و با آن بخوانیم .</a:t>
            </a:r>
            <a:r>
              <a:rPr b="1" i="0" lang="fa" sz="1800" u="none" cap="none" strike="noStrike">
                <a:solidFill>
                  <a:srgbClr val="D0E0E3"/>
                </a:solidFill>
                <a:latin typeface="Oswald"/>
                <a:ea typeface="Oswald"/>
                <a:cs typeface="Oswald"/>
                <a:sym typeface="Oswald"/>
              </a:rPr>
              <a:t>ا</a:t>
            </a:r>
            <a:r>
              <a:rPr b="1" i="0" lang="fa" sz="1800" u="none" cap="none" strike="noStrike">
                <a:solidFill>
                  <a:srgbClr val="000000"/>
                </a:solidFill>
                <a:latin typeface="Oswald"/>
                <a:ea typeface="Oswald"/>
                <a:cs typeface="Oswald"/>
                <a:sym typeface="Oswald"/>
              </a:rPr>
              <a:t>  </a:t>
            </a:r>
            <a:endParaRPr b="1" i="0" sz="1800" u="none" cap="none" strike="noStrike">
              <a:solidFill>
                <a:srgbClr val="000000"/>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1800"/>
              <a:buFont typeface="Arial"/>
              <a:buNone/>
            </a:pPr>
            <a:r>
              <a:rPr b="1" i="0" lang="fa" sz="1800" u="none" cap="none" strike="noStrike">
                <a:solidFill>
                  <a:srgbClr val="000000"/>
                </a:solidFill>
                <a:latin typeface="Oswald"/>
                <a:ea typeface="Oswald"/>
                <a:cs typeface="Oswald"/>
                <a:sym typeface="Oswald"/>
              </a:rPr>
              <a:t>و جاهای دیدنی آن را هم  ببینیم . </a:t>
            </a:r>
            <a:r>
              <a:rPr b="1" i="0" lang="fa" sz="1800" u="none" cap="none" strike="noStrike">
                <a:solidFill>
                  <a:srgbClr val="CFE2F3"/>
                </a:solidFill>
                <a:latin typeface="Oswald"/>
                <a:ea typeface="Oswald"/>
                <a:cs typeface="Oswald"/>
                <a:sym typeface="Oswald"/>
              </a:rPr>
              <a:t>ا</a:t>
            </a:r>
            <a:r>
              <a:rPr b="1" i="0" lang="fa" sz="1800" u="none" cap="none" strike="noStrike">
                <a:solidFill>
                  <a:srgbClr val="000000"/>
                </a:solidFill>
                <a:latin typeface="Oswald"/>
                <a:ea typeface="Oswald"/>
                <a:cs typeface="Oswald"/>
                <a:sym typeface="Oswald"/>
              </a:rPr>
              <a:t> </a:t>
            </a:r>
            <a:endParaRPr b="1" i="0" sz="1800" u="none" cap="none" strike="noStrike">
              <a:solidFill>
                <a:srgbClr val="000000"/>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1800"/>
              <a:buFont typeface="Arial"/>
              <a:buNone/>
            </a:pPr>
            <a:r>
              <a:rPr b="1" i="0" lang="fa" sz="1800" u="none" cap="none" strike="noStrike">
                <a:solidFill>
                  <a:srgbClr val="000000"/>
                </a:solidFill>
                <a:latin typeface="Oswald"/>
                <a:ea typeface="Oswald"/>
                <a:cs typeface="Oswald"/>
                <a:sym typeface="Oswald"/>
              </a:rPr>
              <a:t> </a:t>
            </a:r>
            <a:r>
              <a:rPr b="1" i="0" lang="fa" sz="1800" u="none" cap="none" strike="noStrike">
                <a:solidFill>
                  <a:srgbClr val="D0E0E3"/>
                </a:solidFill>
                <a:latin typeface="Oswald"/>
                <a:ea typeface="Oswald"/>
                <a:cs typeface="Oswald"/>
                <a:sym typeface="Oswald"/>
              </a:rPr>
              <a:t>ا</a:t>
            </a:r>
            <a:endParaRPr b="1" i="0" sz="1800" u="none" cap="none" strike="noStrike">
              <a:solidFill>
                <a:srgbClr val="D0E0E3"/>
              </a:solidFill>
              <a:latin typeface="Oswald"/>
              <a:ea typeface="Oswald"/>
              <a:cs typeface="Oswald"/>
              <a:sym typeface="Oswald"/>
            </a:endParaRPr>
          </a:p>
        </p:txBody>
      </p:sp>
      <p:sp>
        <p:nvSpPr>
          <p:cNvPr id="149" name="Google Shape;149;p18"/>
          <p:cNvSpPr txBox="1"/>
          <p:nvPr/>
        </p:nvSpPr>
        <p:spPr>
          <a:xfrm>
            <a:off x="889000" y="3656550"/>
            <a:ext cx="3048000" cy="10002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lang="fa" sz="1800">
                <a:solidFill>
                  <a:srgbClr val="3F3F3F"/>
                </a:solidFill>
                <a:latin typeface="Trebuchet MS"/>
                <a:ea typeface="Trebuchet MS"/>
                <a:cs typeface="Trebuchet MS"/>
                <a:sym typeface="Trebuchet MS"/>
              </a:rPr>
              <a:t>سرود ای ایران</a:t>
            </a:r>
            <a:endParaRPr sz="1800">
              <a:solidFill>
                <a:srgbClr val="3F3F3F"/>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1" name="Shape 291"/>
        <p:cNvGrpSpPr/>
        <p:nvPr/>
      </p:nvGrpSpPr>
      <p:grpSpPr>
        <a:xfrm>
          <a:off x="0" y="0"/>
          <a:ext cx="0" cy="0"/>
          <a:chOff x="0" y="0"/>
          <a:chExt cx="0" cy="0"/>
        </a:xfrm>
      </p:grpSpPr>
      <p:sp>
        <p:nvSpPr>
          <p:cNvPr id="292" name="Google Shape;292;p2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Trebuchet MS"/>
              <a:buNone/>
            </a:pPr>
            <a:r>
              <a:t/>
            </a:r>
            <a:endParaRPr b="0" i="0" sz="1800" u="none" cap="none" strike="noStrike">
              <a:solidFill>
                <a:srgbClr val="FFFFFF"/>
              </a:solidFill>
              <a:latin typeface="Trebuchet MS"/>
              <a:ea typeface="Trebuchet MS"/>
              <a:cs typeface="Trebuchet MS"/>
              <a:sym typeface="Trebuchet MS"/>
            </a:endParaRPr>
          </a:p>
        </p:txBody>
      </p:sp>
      <p:sp>
        <p:nvSpPr>
          <p:cNvPr id="293" name="Google Shape;293;p27"/>
          <p:cNvSpPr/>
          <p:nvPr/>
        </p:nvSpPr>
        <p:spPr>
          <a:xfrm>
            <a:off x="4052627" y="-4"/>
            <a:ext cx="8139373" cy="6858000"/>
          </a:xfrm>
          <a:custGeom>
            <a:rect b="b" l="l" r="r" t="t"/>
            <a:pathLst>
              <a:path extrusionOk="0" h="6858000" w="8139373">
                <a:moveTo>
                  <a:pt x="5181344" y="0"/>
                </a:moveTo>
                <a:lnTo>
                  <a:pt x="8139373" y="0"/>
                </a:lnTo>
                <a:lnTo>
                  <a:pt x="8139373" y="6858000"/>
                </a:lnTo>
                <a:lnTo>
                  <a:pt x="0" y="6858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294" name="Google Shape;294;p27"/>
          <p:cNvSpPr txBox="1"/>
          <p:nvPr>
            <p:ph type="title"/>
          </p:nvPr>
        </p:nvSpPr>
        <p:spPr>
          <a:xfrm>
            <a:off x="677334" y="1176489"/>
            <a:ext cx="3749100" cy="1508400"/>
          </a:xfrm>
          <a:prstGeom prst="rect">
            <a:avLst/>
          </a:prstGeom>
          <a:solidFill>
            <a:srgbClr val="FFE599"/>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accent1"/>
              </a:buClr>
              <a:buSzPts val="3200"/>
              <a:buFont typeface="Trebuchet MS"/>
              <a:buNone/>
            </a:pPr>
            <a:r>
              <a:rPr lang="fa" sz="3200">
                <a:solidFill>
                  <a:srgbClr val="0000FF"/>
                </a:solidFill>
              </a:rPr>
              <a:t>آبهای شمال و جنوب کشور</a:t>
            </a:r>
            <a:r>
              <a:rPr lang="fa" sz="3200"/>
              <a:t> </a:t>
            </a:r>
            <a:r>
              <a:rPr lang="fa" sz="3200">
                <a:solidFill>
                  <a:srgbClr val="0000FF"/>
                </a:solidFill>
              </a:rPr>
              <a:t>ایران</a:t>
            </a:r>
            <a:r>
              <a:rPr lang="fa" sz="3200"/>
              <a:t> </a:t>
            </a:r>
            <a:endParaRPr sz="3200"/>
          </a:p>
        </p:txBody>
      </p:sp>
      <p:sp>
        <p:nvSpPr>
          <p:cNvPr id="295" name="Google Shape;295;p27"/>
          <p:cNvSpPr/>
          <p:nvPr/>
        </p:nvSpPr>
        <p:spPr>
          <a:xfrm flipH="1" rot="10800000">
            <a:off x="0" y="4250"/>
            <a:ext cx="448800" cy="2844900"/>
          </a:xfrm>
          <a:prstGeom prst="triangle">
            <a:avLst>
              <a:gd fmla="val 0" name="adj"/>
            </a:avLst>
          </a:prstGeom>
          <a:solidFill>
            <a:schemeClr val="accent1">
              <a:alpha val="8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27"/>
          <p:cNvSpPr txBox="1"/>
          <p:nvPr>
            <p:ph idx="1" type="body"/>
          </p:nvPr>
        </p:nvSpPr>
        <p:spPr>
          <a:xfrm>
            <a:off x="677334" y="2795618"/>
            <a:ext cx="3749100" cy="3005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280"/>
              <a:buChar char="►"/>
            </a:pPr>
            <a:r>
              <a:rPr lang="fa" sz="1600"/>
              <a:t>در شمال ایران </a:t>
            </a:r>
            <a:r>
              <a:rPr b="1" lang="fa" sz="1600" u="sng">
                <a:solidFill>
                  <a:srgbClr val="0000FF"/>
                </a:solidFill>
              </a:rPr>
              <a:t>دریای خزر</a:t>
            </a:r>
            <a:r>
              <a:rPr lang="fa" sz="1600"/>
              <a:t>  قرار دارد .</a:t>
            </a:r>
            <a:r>
              <a:rPr lang="fa" sz="1600">
                <a:solidFill>
                  <a:srgbClr val="FFFFFF"/>
                </a:solidFill>
              </a:rPr>
              <a:t> ا.</a:t>
            </a:r>
            <a:endParaRPr>
              <a:solidFill>
                <a:srgbClr val="FFFFFF"/>
              </a:solidFill>
            </a:endParaRPr>
          </a:p>
          <a:p>
            <a:pPr indent="-342900" lvl="0" marL="342900" rtl="0" algn="l">
              <a:lnSpc>
                <a:spcPct val="100000"/>
              </a:lnSpc>
              <a:spcBef>
                <a:spcPts val="1000"/>
              </a:spcBef>
              <a:spcAft>
                <a:spcPts val="0"/>
              </a:spcAft>
              <a:buSzPts val="1280"/>
              <a:buChar char="►"/>
            </a:pPr>
            <a:r>
              <a:rPr lang="fa" sz="1600"/>
              <a:t>در جنوب ایران</a:t>
            </a:r>
            <a:r>
              <a:rPr lang="fa" sz="1600">
                <a:solidFill>
                  <a:srgbClr val="000000"/>
                </a:solidFill>
              </a:rPr>
              <a:t> </a:t>
            </a:r>
            <a:r>
              <a:rPr b="1" lang="fa" sz="1600" u="sng">
                <a:solidFill>
                  <a:srgbClr val="0000FF"/>
                </a:solidFill>
              </a:rPr>
              <a:t>دریای عمان</a:t>
            </a:r>
            <a:r>
              <a:rPr lang="fa" sz="1600"/>
              <a:t> و </a:t>
            </a:r>
            <a:r>
              <a:rPr b="1" lang="fa" sz="1600" u="sng">
                <a:solidFill>
                  <a:srgbClr val="0000FF"/>
                </a:solidFill>
              </a:rPr>
              <a:t>خلیج فارس</a:t>
            </a:r>
            <a:r>
              <a:rPr lang="fa" sz="1600"/>
              <a:t> قرار دارد . </a:t>
            </a:r>
            <a:r>
              <a:rPr lang="fa" sz="1600">
                <a:solidFill>
                  <a:srgbClr val="FFFFFF"/>
                </a:solidFill>
              </a:rPr>
              <a:t>ا</a:t>
            </a:r>
            <a:r>
              <a:rPr lang="fa" sz="1600"/>
              <a:t>  </a:t>
            </a:r>
            <a:endParaRPr sz="1600"/>
          </a:p>
        </p:txBody>
      </p:sp>
      <p:sp>
        <p:nvSpPr>
          <p:cNvPr id="297" name="Google Shape;297;p27"/>
          <p:cNvSpPr/>
          <p:nvPr/>
        </p:nvSpPr>
        <p:spPr>
          <a:xfrm>
            <a:off x="4296867" y="6"/>
            <a:ext cx="4831627" cy="4520011"/>
          </a:xfrm>
          <a:custGeom>
            <a:rect b="b" l="l" r="r" t="t"/>
            <a:pathLst>
              <a:path extrusionOk="0" h="4520011" w="4831627">
                <a:moveTo>
                  <a:pt x="0" y="0"/>
                </a:moveTo>
                <a:lnTo>
                  <a:pt x="4831627" y="0"/>
                </a:lnTo>
                <a:lnTo>
                  <a:pt x="1416677" y="452001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pic>
        <p:nvPicPr>
          <p:cNvPr descr="A close up of a map&#10;&#10;Description automatically generated" id="298" name="Google Shape;298;p27"/>
          <p:cNvPicPr preferRelativeResize="0"/>
          <p:nvPr/>
        </p:nvPicPr>
        <p:blipFill rotWithShape="1">
          <a:blip r:embed="rId3">
            <a:alphaModFix/>
          </a:blip>
          <a:srcRect b="0" l="0" r="0" t="0"/>
          <a:stretch/>
        </p:blipFill>
        <p:spPr>
          <a:xfrm>
            <a:off x="5115200" y="270075"/>
            <a:ext cx="2339251" cy="1993300"/>
          </a:xfrm>
          <a:prstGeom prst="rect">
            <a:avLst/>
          </a:prstGeom>
          <a:noFill/>
          <a:ln>
            <a:noFill/>
          </a:ln>
        </p:spPr>
      </p:pic>
      <p:pic>
        <p:nvPicPr>
          <p:cNvPr descr="A close up of a map&#10;&#10;Description automatically generated" id="299" name="Google Shape;299;p27"/>
          <p:cNvPicPr preferRelativeResize="0"/>
          <p:nvPr/>
        </p:nvPicPr>
        <p:blipFill rotWithShape="1">
          <a:blip r:embed="rId4">
            <a:alphaModFix/>
          </a:blip>
          <a:srcRect b="0" l="0" r="0" t="0"/>
          <a:stretch/>
        </p:blipFill>
        <p:spPr>
          <a:xfrm>
            <a:off x="7782688" y="2397087"/>
            <a:ext cx="3877026" cy="3802476"/>
          </a:xfrm>
          <a:prstGeom prst="rect">
            <a:avLst/>
          </a:prstGeom>
          <a:noFill/>
          <a:ln>
            <a:noFill/>
          </a:ln>
        </p:spPr>
      </p:pic>
      <p:sp>
        <p:nvSpPr>
          <p:cNvPr id="300" name="Google Shape;300;p27"/>
          <p:cNvSpPr txBox="1"/>
          <p:nvPr/>
        </p:nvSpPr>
        <p:spPr>
          <a:xfrm>
            <a:off x="9665347" y="6657945"/>
            <a:ext cx="2526600" cy="2001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700"/>
              <a:buFont typeface="Arial"/>
              <a:buNone/>
            </a:pPr>
            <a:r>
              <a:rPr b="0" i="0" lang="fa" sz="700" u="sng" cap="none" strike="noStrike">
                <a:solidFill>
                  <a:schemeClr val="hlink"/>
                </a:solidFill>
                <a:latin typeface="Trebuchet MS"/>
                <a:ea typeface="Trebuchet MS"/>
                <a:cs typeface="Trebuchet MS"/>
                <a:sym typeface="Trebuchet MS"/>
                <a:hlinkClick r:id="rId5"/>
              </a:rPr>
              <a:t>This Photo</a:t>
            </a:r>
            <a:r>
              <a:rPr b="0" i="0" lang="fa" sz="700" u="none" cap="none" strike="noStrike">
                <a:solidFill>
                  <a:srgbClr val="FFFFFF"/>
                </a:solidFill>
                <a:latin typeface="Trebuchet MS"/>
                <a:ea typeface="Trebuchet MS"/>
                <a:cs typeface="Trebuchet MS"/>
                <a:sym typeface="Trebuchet MS"/>
              </a:rPr>
              <a:t> by Unknown Author is licensed under </a:t>
            </a:r>
            <a:r>
              <a:rPr b="0" i="0" lang="fa" sz="700" u="sng" cap="none" strike="noStrike">
                <a:solidFill>
                  <a:schemeClr val="hlink"/>
                </a:solidFill>
                <a:latin typeface="Trebuchet MS"/>
                <a:ea typeface="Trebuchet MS"/>
                <a:cs typeface="Trebuchet MS"/>
                <a:sym typeface="Trebuchet MS"/>
                <a:hlinkClick r:id="rId6"/>
              </a:rPr>
              <a:t>CC BY-SA</a:t>
            </a:r>
            <a:endParaRPr b="0" i="0" sz="700" u="none" cap="none" strike="noStrike">
              <a:solidFill>
                <a:srgbClr val="FFFFFF"/>
              </a:solidFill>
              <a:latin typeface="Trebuchet MS"/>
              <a:ea typeface="Trebuchet MS"/>
              <a:cs typeface="Trebuchet MS"/>
              <a:sym typeface="Trebuchet MS"/>
            </a:endParaRPr>
          </a:p>
        </p:txBody>
      </p:sp>
      <p:sp>
        <p:nvSpPr>
          <p:cNvPr id="301" name="Google Shape;301;p27"/>
          <p:cNvSpPr txBox="1"/>
          <p:nvPr/>
        </p:nvSpPr>
        <p:spPr>
          <a:xfrm>
            <a:off x="9102395" y="5692745"/>
            <a:ext cx="2526600" cy="2001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700"/>
              <a:buFont typeface="Arial"/>
              <a:buNone/>
            </a:pPr>
            <a:r>
              <a:rPr b="0" i="0" lang="fa" sz="700" u="sng" cap="none" strike="noStrike">
                <a:solidFill>
                  <a:schemeClr val="hlink"/>
                </a:solidFill>
                <a:latin typeface="Trebuchet MS"/>
                <a:ea typeface="Trebuchet MS"/>
                <a:cs typeface="Trebuchet MS"/>
                <a:sym typeface="Trebuchet MS"/>
                <a:hlinkClick r:id="rId7"/>
              </a:rPr>
              <a:t>This Photo</a:t>
            </a:r>
            <a:r>
              <a:rPr b="0" i="0" lang="fa" sz="700" u="none" cap="none" strike="noStrike">
                <a:solidFill>
                  <a:srgbClr val="FFFFFF"/>
                </a:solidFill>
                <a:latin typeface="Trebuchet MS"/>
                <a:ea typeface="Trebuchet MS"/>
                <a:cs typeface="Trebuchet MS"/>
                <a:sym typeface="Trebuchet MS"/>
              </a:rPr>
              <a:t> by Unknown Author is licensed under </a:t>
            </a:r>
            <a:r>
              <a:rPr b="0" i="0" lang="fa" sz="700" u="sng" cap="none" strike="noStrike">
                <a:solidFill>
                  <a:schemeClr val="hlink"/>
                </a:solidFill>
                <a:latin typeface="Trebuchet MS"/>
                <a:ea typeface="Trebuchet MS"/>
                <a:cs typeface="Trebuchet MS"/>
                <a:sym typeface="Trebuchet MS"/>
                <a:hlinkClick r:id="rId8"/>
              </a:rPr>
              <a:t>CC BY-SA</a:t>
            </a:r>
            <a:endParaRPr b="0" i="0" sz="700" u="none" cap="none" strike="noStrike">
              <a:solidFill>
                <a:srgbClr val="FFFFFF"/>
              </a:solidFill>
              <a:latin typeface="Trebuchet MS"/>
              <a:ea typeface="Trebuchet MS"/>
              <a:cs typeface="Trebuchet MS"/>
              <a:sym typeface="Trebuchet MS"/>
            </a:endParaRPr>
          </a:p>
        </p:txBody>
      </p:sp>
      <p:sp>
        <p:nvSpPr>
          <p:cNvPr id="302" name="Google Shape;302;p27"/>
          <p:cNvSpPr txBox="1"/>
          <p:nvPr/>
        </p:nvSpPr>
        <p:spPr>
          <a:xfrm rot="2701377">
            <a:off x="8875091" y="4867849"/>
            <a:ext cx="1059387" cy="44759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fa" sz="1800" u="none" cap="none" strike="noStrike">
                <a:solidFill>
                  <a:srgbClr val="000000"/>
                </a:solidFill>
                <a:latin typeface="Trebuchet MS"/>
                <a:ea typeface="Trebuchet MS"/>
                <a:cs typeface="Trebuchet MS"/>
                <a:sym typeface="Trebuchet MS"/>
              </a:rPr>
              <a:t>خلیج فارس</a:t>
            </a:r>
            <a:endParaRPr b="1" i="0" sz="1800" u="none" cap="none" strike="noStrike">
              <a:solidFill>
                <a:srgbClr val="000000"/>
              </a:solidFill>
              <a:latin typeface="Trebuchet MS"/>
              <a:ea typeface="Trebuchet MS"/>
              <a:cs typeface="Trebuchet MS"/>
              <a:sym typeface="Trebuchet MS"/>
            </a:endParaRPr>
          </a:p>
        </p:txBody>
      </p:sp>
      <p:sp>
        <p:nvSpPr>
          <p:cNvPr id="303" name="Google Shape;303;p27"/>
          <p:cNvSpPr txBox="1"/>
          <p:nvPr/>
        </p:nvSpPr>
        <p:spPr>
          <a:xfrm rot="-125048">
            <a:off x="8944777" y="2875707"/>
            <a:ext cx="998160" cy="58118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fa" sz="1400" u="none" cap="none" strike="noStrike">
                <a:solidFill>
                  <a:srgbClr val="000000"/>
                </a:solidFill>
                <a:latin typeface="Trebuchet MS"/>
                <a:ea typeface="Trebuchet MS"/>
                <a:cs typeface="Trebuchet MS"/>
                <a:sym typeface="Trebuchet MS"/>
              </a:rPr>
              <a:t>دریای خزر</a:t>
            </a:r>
            <a:endParaRPr b="1" i="0" sz="1400" u="none" cap="none" strike="noStrike">
              <a:solidFill>
                <a:srgbClr val="000000"/>
              </a:solidFill>
              <a:latin typeface="Trebuchet MS"/>
              <a:ea typeface="Trebuchet MS"/>
              <a:cs typeface="Trebuchet MS"/>
              <a:sym typeface="Trebuchet MS"/>
            </a:endParaRPr>
          </a:p>
        </p:txBody>
      </p:sp>
      <p:sp>
        <p:nvSpPr>
          <p:cNvPr id="304" name="Google Shape;304;p27"/>
          <p:cNvSpPr txBox="1"/>
          <p:nvPr/>
        </p:nvSpPr>
        <p:spPr>
          <a:xfrm>
            <a:off x="10253050" y="5296275"/>
            <a:ext cx="1222200" cy="39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fa" sz="1400" u="none" cap="none" strike="noStrike">
                <a:solidFill>
                  <a:srgbClr val="000000"/>
                </a:solidFill>
                <a:latin typeface="Trebuchet MS"/>
                <a:ea typeface="Trebuchet MS"/>
                <a:cs typeface="Trebuchet MS"/>
                <a:sym typeface="Trebuchet MS"/>
              </a:rPr>
              <a:t>د</a:t>
            </a:r>
            <a:r>
              <a:rPr b="1" i="0" lang="fa" sz="1800" u="none" cap="none" strike="noStrike">
                <a:solidFill>
                  <a:srgbClr val="000000"/>
                </a:solidFill>
                <a:latin typeface="Trebuchet MS"/>
                <a:ea typeface="Trebuchet MS"/>
                <a:cs typeface="Trebuchet MS"/>
                <a:sym typeface="Trebuchet MS"/>
              </a:rPr>
              <a:t>ریای عمان</a:t>
            </a:r>
            <a:endParaRPr b="1" i="0" sz="1800" u="none" cap="none" strike="noStrike">
              <a:solidFill>
                <a:srgbClr val="000000"/>
              </a:solidFill>
              <a:latin typeface="Trebuchet MS"/>
              <a:ea typeface="Trebuchet MS"/>
              <a:cs typeface="Trebuchet MS"/>
              <a:sym typeface="Trebuchet MS"/>
            </a:endParaRPr>
          </a:p>
        </p:txBody>
      </p:sp>
      <p:pic>
        <p:nvPicPr>
          <p:cNvPr id="305" name="Google Shape;305;p27"/>
          <p:cNvPicPr preferRelativeResize="0"/>
          <p:nvPr/>
        </p:nvPicPr>
        <p:blipFill rotWithShape="1">
          <a:blip r:embed="rId9">
            <a:alphaModFix/>
          </a:blip>
          <a:srcRect b="0" l="0" r="0" t="0"/>
          <a:stretch/>
        </p:blipFill>
        <p:spPr>
          <a:xfrm>
            <a:off x="604650" y="3735775"/>
            <a:ext cx="6495874" cy="2569151"/>
          </a:xfrm>
          <a:prstGeom prst="rect">
            <a:avLst/>
          </a:prstGeom>
          <a:noFill/>
          <a:ln>
            <a:noFill/>
          </a:ln>
        </p:spPr>
      </p:pic>
      <p:sp>
        <p:nvSpPr>
          <p:cNvPr id="306" name="Google Shape;306;p27"/>
          <p:cNvSpPr txBox="1"/>
          <p:nvPr/>
        </p:nvSpPr>
        <p:spPr>
          <a:xfrm>
            <a:off x="8736600" y="1742800"/>
            <a:ext cx="1414500" cy="35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p:txBody>
      </p:sp>
      <p:sp>
        <p:nvSpPr>
          <p:cNvPr id="307" name="Google Shape;307;p27"/>
          <p:cNvSpPr txBox="1"/>
          <p:nvPr/>
        </p:nvSpPr>
        <p:spPr>
          <a:xfrm>
            <a:off x="8713950" y="1584350"/>
            <a:ext cx="2014500" cy="565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fa" sz="2400" u="none" cap="none" strike="noStrike">
                <a:solidFill>
                  <a:srgbClr val="000000"/>
                </a:solidFill>
                <a:latin typeface="Trebuchet MS"/>
                <a:ea typeface="Trebuchet MS"/>
                <a:cs typeface="Trebuchet MS"/>
                <a:sym typeface="Trebuchet MS"/>
              </a:rPr>
              <a:t>شمال</a:t>
            </a:r>
            <a:endParaRPr b="1" i="0" sz="2400" u="none" cap="none" strike="noStrike">
              <a:solidFill>
                <a:srgbClr val="000000"/>
              </a:solidFill>
              <a:latin typeface="Trebuchet MS"/>
              <a:ea typeface="Trebuchet MS"/>
              <a:cs typeface="Trebuchet MS"/>
              <a:sym typeface="Trebuchet MS"/>
            </a:endParaRPr>
          </a:p>
        </p:txBody>
      </p:sp>
      <p:sp>
        <p:nvSpPr>
          <p:cNvPr id="308" name="Google Shape;308;p27"/>
          <p:cNvSpPr txBox="1"/>
          <p:nvPr/>
        </p:nvSpPr>
        <p:spPr>
          <a:xfrm>
            <a:off x="8861075" y="6190300"/>
            <a:ext cx="1867500" cy="396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fa" sz="2400" u="none" cap="none" strike="noStrike">
                <a:solidFill>
                  <a:srgbClr val="000000"/>
                </a:solidFill>
                <a:latin typeface="Trebuchet MS"/>
                <a:ea typeface="Trebuchet MS"/>
                <a:cs typeface="Trebuchet MS"/>
                <a:sym typeface="Trebuchet MS"/>
              </a:rPr>
              <a:t>جنوب</a:t>
            </a:r>
            <a:endParaRPr b="1" i="0" sz="2400" u="none" cap="none" strike="noStrike">
              <a:solidFill>
                <a:srgbClr val="000000"/>
              </a:solidFill>
              <a:latin typeface="Trebuchet MS"/>
              <a:ea typeface="Trebuchet MS"/>
              <a:cs typeface="Trebuchet MS"/>
              <a:sym typeface="Trebuchet MS"/>
            </a:endParaRPr>
          </a:p>
        </p:txBody>
      </p:sp>
      <p:sp>
        <p:nvSpPr>
          <p:cNvPr id="309" name="Google Shape;309;p27"/>
          <p:cNvSpPr txBox="1"/>
          <p:nvPr/>
        </p:nvSpPr>
        <p:spPr>
          <a:xfrm>
            <a:off x="6861950" y="3508225"/>
            <a:ext cx="592500" cy="160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3" name="Shape 313"/>
        <p:cNvGrpSpPr/>
        <p:nvPr/>
      </p:nvGrpSpPr>
      <p:grpSpPr>
        <a:xfrm>
          <a:off x="0" y="0"/>
          <a:ext cx="0" cy="0"/>
          <a:chOff x="0" y="0"/>
          <a:chExt cx="0" cy="0"/>
        </a:xfrm>
      </p:grpSpPr>
      <p:sp>
        <p:nvSpPr>
          <p:cNvPr id="314" name="Google Shape;314;p28"/>
          <p:cNvSpPr/>
          <p:nvPr/>
        </p:nvSpPr>
        <p:spPr>
          <a:xfrm>
            <a:off x="6038550" y="4103650"/>
            <a:ext cx="1878600" cy="857700"/>
          </a:xfrm>
          <a:prstGeom prst="leftArrow">
            <a:avLst>
              <a:gd fmla="val 50000" name="adj1"/>
              <a:gd fmla="val 50000" name="adj2"/>
            </a:avLst>
          </a:prstGeom>
          <a:solidFill>
            <a:srgbClr val="0000FF"/>
          </a:solidFill>
          <a:ln cap="flat" cmpd="sng" w="38100">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fa" sz="3000" u="none" cap="none" strike="noStrike">
                <a:solidFill>
                  <a:srgbClr val="00FFFF"/>
                </a:solidFill>
                <a:latin typeface="Arial"/>
                <a:ea typeface="Arial"/>
                <a:cs typeface="Arial"/>
                <a:sym typeface="Arial"/>
              </a:rPr>
              <a:t>خلیج فارس</a:t>
            </a:r>
            <a:endParaRPr b="0" i="0" sz="3000" u="none" cap="none" strike="noStrike">
              <a:solidFill>
                <a:srgbClr val="00FFFF"/>
              </a:solidFill>
              <a:latin typeface="Arial"/>
              <a:ea typeface="Arial"/>
              <a:cs typeface="Arial"/>
              <a:sym typeface="Arial"/>
            </a:endParaRPr>
          </a:p>
        </p:txBody>
      </p:sp>
      <p:sp>
        <p:nvSpPr>
          <p:cNvPr id="315" name="Google Shape;315;p28"/>
          <p:cNvSpPr/>
          <p:nvPr/>
        </p:nvSpPr>
        <p:spPr>
          <a:xfrm>
            <a:off x="5975563" y="3080700"/>
            <a:ext cx="1878600" cy="857700"/>
          </a:xfrm>
          <a:prstGeom prst="leftArrow">
            <a:avLst>
              <a:gd fmla="val 50000" name="adj1"/>
              <a:gd fmla="val 50000" name="adj2"/>
            </a:avLst>
          </a:prstGeom>
          <a:solidFill>
            <a:srgbClr val="0000FF"/>
          </a:solidFill>
          <a:ln cap="flat" cmpd="sng" w="38100">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fa" sz="3000" u="none" cap="none" strike="noStrike">
                <a:solidFill>
                  <a:srgbClr val="00FFFF"/>
                </a:solidFill>
                <a:latin typeface="Arial"/>
                <a:ea typeface="Arial"/>
                <a:cs typeface="Arial"/>
                <a:sym typeface="Arial"/>
              </a:rPr>
              <a:t>دریای خزر</a:t>
            </a:r>
            <a:endParaRPr b="0" i="0" sz="3000" u="none" cap="none" strike="noStrike">
              <a:solidFill>
                <a:srgbClr val="00FFFF"/>
              </a:solidFill>
              <a:latin typeface="Arial"/>
              <a:ea typeface="Arial"/>
              <a:cs typeface="Arial"/>
              <a:sym typeface="Arial"/>
            </a:endParaRPr>
          </a:p>
        </p:txBody>
      </p:sp>
      <p:sp>
        <p:nvSpPr>
          <p:cNvPr id="316" name="Google Shape;316;p28"/>
          <p:cNvSpPr/>
          <p:nvPr/>
        </p:nvSpPr>
        <p:spPr>
          <a:xfrm>
            <a:off x="6038550" y="5755675"/>
            <a:ext cx="1949400" cy="857700"/>
          </a:xfrm>
          <a:prstGeom prst="leftArrow">
            <a:avLst>
              <a:gd fmla="val 50000" name="adj1"/>
              <a:gd fmla="val 50000" name="adj2"/>
            </a:avLst>
          </a:prstGeom>
          <a:solidFill>
            <a:srgbClr val="0000FF"/>
          </a:solidFill>
          <a:ln cap="flat" cmpd="sng" w="38100">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fa" sz="3000" u="none" cap="none" strike="noStrike">
                <a:solidFill>
                  <a:srgbClr val="00FFFF"/>
                </a:solidFill>
                <a:latin typeface="Arial"/>
                <a:ea typeface="Arial"/>
                <a:cs typeface="Arial"/>
                <a:sym typeface="Arial"/>
              </a:rPr>
              <a:t>دریای عمان</a:t>
            </a:r>
            <a:endParaRPr b="0" i="0" sz="3000" u="none" cap="none" strike="noStrike">
              <a:solidFill>
                <a:srgbClr val="00FFFF"/>
              </a:solidFill>
              <a:latin typeface="Arial"/>
              <a:ea typeface="Arial"/>
              <a:cs typeface="Arial"/>
              <a:sym typeface="Arial"/>
            </a:endParaRPr>
          </a:p>
        </p:txBody>
      </p:sp>
      <p:sp>
        <p:nvSpPr>
          <p:cNvPr id="317" name="Google Shape;317;p28"/>
          <p:cNvSpPr/>
          <p:nvPr/>
        </p:nvSpPr>
        <p:spPr>
          <a:xfrm>
            <a:off x="6035575" y="4961350"/>
            <a:ext cx="1758600" cy="857700"/>
          </a:xfrm>
          <a:prstGeom prst="leftArrow">
            <a:avLst>
              <a:gd fmla="val 50000" name="adj1"/>
              <a:gd fmla="val 50000" name="adj2"/>
            </a:avLst>
          </a:prstGeom>
          <a:solidFill>
            <a:srgbClr val="0000FF"/>
          </a:solidFill>
          <a:ln cap="flat" cmpd="sng" w="2857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fa" sz="2400" u="none" cap="none" strike="noStrike">
                <a:solidFill>
                  <a:srgbClr val="00FFFF"/>
                </a:solidFill>
                <a:latin typeface="Arial"/>
                <a:ea typeface="Arial"/>
                <a:cs typeface="Arial"/>
                <a:sym typeface="Arial"/>
              </a:rPr>
              <a:t>تنگه هرمز</a:t>
            </a:r>
            <a:endParaRPr b="0" i="0" sz="2400" u="none" cap="none" strike="noStrike">
              <a:solidFill>
                <a:srgbClr val="00FFFF"/>
              </a:solidFill>
              <a:latin typeface="Arial"/>
              <a:ea typeface="Arial"/>
              <a:cs typeface="Arial"/>
              <a:sym typeface="Arial"/>
            </a:endParaRPr>
          </a:p>
        </p:txBody>
      </p:sp>
      <p:pic>
        <p:nvPicPr>
          <p:cNvPr id="318" name="Google Shape;318;p28"/>
          <p:cNvPicPr preferRelativeResize="0"/>
          <p:nvPr/>
        </p:nvPicPr>
        <p:blipFill rotWithShape="1">
          <a:blip r:embed="rId4">
            <a:alphaModFix/>
          </a:blip>
          <a:srcRect b="0" l="0" r="0" t="0"/>
          <a:stretch/>
        </p:blipFill>
        <p:spPr>
          <a:xfrm>
            <a:off x="3121725" y="5829875"/>
            <a:ext cx="528500" cy="403426"/>
          </a:xfrm>
          <a:prstGeom prst="rect">
            <a:avLst/>
          </a:prstGeom>
          <a:noFill/>
          <a:ln>
            <a:noFill/>
          </a:ln>
        </p:spPr>
      </p:pic>
      <p:pic>
        <p:nvPicPr>
          <p:cNvPr id="319" name="Google Shape;319;p28"/>
          <p:cNvPicPr preferRelativeResize="0"/>
          <p:nvPr/>
        </p:nvPicPr>
        <p:blipFill rotWithShape="1">
          <a:blip r:embed="rId5">
            <a:alphaModFix/>
          </a:blip>
          <a:srcRect b="0" l="0" r="0" t="0"/>
          <a:stretch/>
        </p:blipFill>
        <p:spPr>
          <a:xfrm>
            <a:off x="2077075" y="2753575"/>
            <a:ext cx="602225" cy="403425"/>
          </a:xfrm>
          <a:prstGeom prst="rect">
            <a:avLst/>
          </a:prstGeom>
          <a:noFill/>
          <a:ln>
            <a:noFill/>
          </a:ln>
        </p:spPr>
      </p:pic>
      <p:sp>
        <p:nvSpPr>
          <p:cNvPr id="320" name="Google Shape;320;p28"/>
          <p:cNvSpPr txBox="1"/>
          <p:nvPr/>
        </p:nvSpPr>
        <p:spPr>
          <a:xfrm>
            <a:off x="2038875" y="1151825"/>
            <a:ext cx="1083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Trebuchet MS"/>
              <a:ea typeface="Trebuchet MS"/>
              <a:cs typeface="Trebuchet MS"/>
              <a:sym typeface="Trebuchet MS"/>
            </a:endParaRPr>
          </a:p>
        </p:txBody>
      </p:sp>
      <p:sp>
        <p:nvSpPr>
          <p:cNvPr id="321" name="Google Shape;321;p28"/>
          <p:cNvSpPr txBox="1"/>
          <p:nvPr/>
        </p:nvSpPr>
        <p:spPr>
          <a:xfrm>
            <a:off x="296800" y="4283450"/>
            <a:ext cx="964500" cy="3393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b="1" lang="fa" sz="2600">
                <a:solidFill>
                  <a:srgbClr val="3F3F3F"/>
                </a:solidFill>
                <a:latin typeface="Trebuchet MS"/>
                <a:ea typeface="Trebuchet MS"/>
                <a:cs typeface="Trebuchet MS"/>
                <a:sym typeface="Trebuchet MS"/>
              </a:rPr>
              <a:t>باختر</a:t>
            </a:r>
            <a:endParaRPr b="1" sz="2600">
              <a:solidFill>
                <a:srgbClr val="3F3F3F"/>
              </a:solidFill>
              <a:latin typeface="Trebuchet MS"/>
              <a:ea typeface="Trebuchet MS"/>
              <a:cs typeface="Trebuchet MS"/>
              <a:sym typeface="Trebuchet MS"/>
            </a:endParaRPr>
          </a:p>
        </p:txBody>
      </p:sp>
      <p:sp>
        <p:nvSpPr>
          <p:cNvPr id="322" name="Google Shape;322;p28"/>
          <p:cNvSpPr txBox="1"/>
          <p:nvPr/>
        </p:nvSpPr>
        <p:spPr>
          <a:xfrm>
            <a:off x="4791050" y="4018550"/>
            <a:ext cx="848100" cy="2649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b="1" lang="fa" sz="2700">
                <a:solidFill>
                  <a:srgbClr val="3F3F3F"/>
                </a:solidFill>
                <a:latin typeface="Trebuchet MS"/>
                <a:ea typeface="Trebuchet MS"/>
                <a:cs typeface="Trebuchet MS"/>
                <a:sym typeface="Trebuchet MS"/>
              </a:rPr>
              <a:t>خاور</a:t>
            </a:r>
            <a:endParaRPr b="1" sz="2700">
              <a:solidFill>
                <a:srgbClr val="3F3F3F"/>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9"/>
          <p:cNvSpPr txBox="1"/>
          <p:nvPr/>
        </p:nvSpPr>
        <p:spPr>
          <a:xfrm>
            <a:off x="86025" y="147475"/>
            <a:ext cx="4842300" cy="632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1" i="0" sz="1800" u="none" cap="none" strike="noStrike">
              <a:solidFill>
                <a:srgbClr val="000000"/>
              </a:solidFill>
              <a:latin typeface="Comic Sans MS"/>
              <a:ea typeface="Comic Sans MS"/>
              <a:cs typeface="Comic Sans MS"/>
              <a:sym typeface="Comic Sans MS"/>
            </a:endParaRPr>
          </a:p>
          <a:p>
            <a:pPr indent="0" lvl="0" marL="0" marR="0" rtl="0" algn="r">
              <a:lnSpc>
                <a:spcPct val="160000"/>
              </a:lnSpc>
              <a:spcBef>
                <a:spcPts val="0"/>
              </a:spcBef>
              <a:spcAft>
                <a:spcPts val="0"/>
              </a:spcAft>
              <a:buClr>
                <a:schemeClr val="dk1"/>
              </a:buClr>
              <a:buSzPts val="1100"/>
              <a:buFont typeface="Arial"/>
              <a:buNone/>
            </a:pPr>
            <a:r>
              <a:rPr b="1" i="0" lang="fa" sz="3000" u="sng" cap="none" strike="noStrike">
                <a:solidFill>
                  <a:srgbClr val="0000FF"/>
                </a:solidFill>
                <a:highlight>
                  <a:srgbClr val="FFFFFF"/>
                </a:highlight>
                <a:latin typeface="Comic Sans MS"/>
                <a:ea typeface="Comic Sans MS"/>
                <a:cs typeface="Comic Sans MS"/>
                <a:sym typeface="Comic Sans MS"/>
              </a:rPr>
              <a:t>تنگه هرمز</a:t>
            </a:r>
            <a:r>
              <a:rPr b="1" i="0" lang="fa" sz="1800" u="none" cap="none" strike="noStrike">
                <a:solidFill>
                  <a:schemeClr val="dk1"/>
                </a:solidFill>
                <a:highlight>
                  <a:srgbClr val="FFFFFF"/>
                </a:highlight>
                <a:latin typeface="Comic Sans MS"/>
                <a:ea typeface="Comic Sans MS"/>
                <a:cs typeface="Comic Sans MS"/>
                <a:sym typeface="Comic Sans MS"/>
              </a:rPr>
              <a:t> مهم‌ترین شاهراه ترانزیت دریایی نفت جهان است به طوری که حدود ۲۰ درصد نفت خام جهان برای فروش به کشورهای خریدار، از این تنگه عبور می‌کند . </a:t>
            </a:r>
            <a:r>
              <a:rPr b="1" i="0" lang="fa" sz="1800" u="none" cap="none" strike="noStrike">
                <a:solidFill>
                  <a:srgbClr val="FFFFFF"/>
                </a:solidFill>
                <a:highlight>
                  <a:srgbClr val="FFFFFF"/>
                </a:highlight>
                <a:latin typeface="Comic Sans MS"/>
                <a:ea typeface="Comic Sans MS"/>
                <a:cs typeface="Comic Sans MS"/>
                <a:sym typeface="Comic Sans MS"/>
              </a:rPr>
              <a:t>ا</a:t>
            </a:r>
            <a:endParaRPr b="1" i="0" sz="1800" u="none" cap="none" strike="noStrike">
              <a:solidFill>
                <a:srgbClr val="FFFFFF"/>
              </a:solidFill>
              <a:highlight>
                <a:srgbClr val="FFFFFF"/>
              </a:highlight>
              <a:latin typeface="Comic Sans MS"/>
              <a:ea typeface="Comic Sans MS"/>
              <a:cs typeface="Comic Sans MS"/>
              <a:sym typeface="Comic Sans MS"/>
            </a:endParaRPr>
          </a:p>
          <a:p>
            <a:pPr indent="0" lvl="0" marL="0" marR="0" rtl="0" algn="r">
              <a:lnSpc>
                <a:spcPct val="160000"/>
              </a:lnSpc>
              <a:spcBef>
                <a:spcPts val="0"/>
              </a:spcBef>
              <a:spcAft>
                <a:spcPts val="0"/>
              </a:spcAft>
              <a:buClr>
                <a:schemeClr val="dk1"/>
              </a:buClr>
              <a:buSzPts val="1100"/>
              <a:buFont typeface="Arial"/>
              <a:buNone/>
            </a:pPr>
            <a:r>
              <a:rPr b="1" i="0" lang="fa" sz="3000" u="sng" cap="none" strike="noStrike">
                <a:solidFill>
                  <a:srgbClr val="0000FF"/>
                </a:solidFill>
                <a:highlight>
                  <a:srgbClr val="FFFFFF"/>
                </a:highlight>
                <a:latin typeface="Comic Sans MS"/>
                <a:ea typeface="Comic Sans MS"/>
                <a:cs typeface="Comic Sans MS"/>
                <a:sym typeface="Comic Sans MS"/>
              </a:rPr>
              <a:t>تنگه هرمز</a:t>
            </a:r>
            <a:r>
              <a:rPr b="1" i="0" lang="fa" sz="1800" u="none" cap="none" strike="noStrike">
                <a:solidFill>
                  <a:schemeClr val="dk1"/>
                </a:solidFill>
                <a:highlight>
                  <a:srgbClr val="FFFFFF"/>
                </a:highlight>
                <a:latin typeface="Comic Sans MS"/>
                <a:ea typeface="Comic Sans MS"/>
                <a:cs typeface="Comic Sans MS"/>
                <a:sym typeface="Comic Sans MS"/>
              </a:rPr>
              <a:t> باریکه دریایی است که در قسمت شرقی خلیج‌فارس واقع شده و فلات ایران را از شبه‌جزیره عربستان جدا می‌کند و میان کشور ایران و عمان قرار دارد که آب‌های آزاد </a:t>
            </a:r>
            <a:r>
              <a:rPr b="1" i="0" lang="fa" sz="2400" u="sng" cap="none" strike="noStrike">
                <a:solidFill>
                  <a:srgbClr val="1155CC"/>
                </a:solidFill>
                <a:highlight>
                  <a:srgbClr val="FFFFFF"/>
                </a:highlight>
                <a:latin typeface="Comic Sans MS"/>
                <a:ea typeface="Comic Sans MS"/>
                <a:cs typeface="Comic Sans MS"/>
                <a:sym typeface="Comic Sans MS"/>
              </a:rPr>
              <a:t>اقیانوس هند</a:t>
            </a:r>
            <a:r>
              <a:rPr b="1" i="0" lang="fa" sz="1800" u="none" cap="none" strike="noStrike">
                <a:solidFill>
                  <a:schemeClr val="dk1"/>
                </a:solidFill>
                <a:highlight>
                  <a:srgbClr val="FFFFFF"/>
                </a:highlight>
                <a:latin typeface="Comic Sans MS"/>
                <a:ea typeface="Comic Sans MS"/>
                <a:cs typeface="Comic Sans MS"/>
                <a:sym typeface="Comic Sans MS"/>
              </a:rPr>
              <a:t> و</a:t>
            </a:r>
            <a:r>
              <a:rPr b="1" i="0" lang="fa" sz="2400" u="none" cap="none" strike="noStrike">
                <a:solidFill>
                  <a:srgbClr val="0000FF"/>
                </a:solidFill>
                <a:highlight>
                  <a:srgbClr val="FFFFFF"/>
                </a:highlight>
                <a:latin typeface="Comic Sans MS"/>
                <a:ea typeface="Comic Sans MS"/>
                <a:cs typeface="Comic Sans MS"/>
                <a:sym typeface="Comic Sans MS"/>
              </a:rPr>
              <a:t> </a:t>
            </a:r>
            <a:r>
              <a:rPr b="1" i="0" lang="fa" sz="2400" u="sng" cap="none" strike="noStrike">
                <a:solidFill>
                  <a:srgbClr val="1155CC"/>
                </a:solidFill>
                <a:highlight>
                  <a:srgbClr val="FFFFFF"/>
                </a:highlight>
                <a:latin typeface="Comic Sans MS"/>
                <a:ea typeface="Comic Sans MS"/>
                <a:cs typeface="Comic Sans MS"/>
                <a:sym typeface="Comic Sans MS"/>
              </a:rPr>
              <a:t>دریای عمان</a:t>
            </a:r>
            <a:r>
              <a:rPr b="1" i="0" lang="fa" sz="1800" u="none" cap="none" strike="noStrike">
                <a:solidFill>
                  <a:schemeClr val="dk1"/>
                </a:solidFill>
                <a:highlight>
                  <a:srgbClr val="FFFFFF"/>
                </a:highlight>
                <a:latin typeface="Comic Sans MS"/>
                <a:ea typeface="Comic Sans MS"/>
                <a:cs typeface="Comic Sans MS"/>
                <a:sym typeface="Comic Sans MS"/>
              </a:rPr>
              <a:t> را به خلیج‌فارس متصل می‌کند . </a:t>
            </a:r>
            <a:r>
              <a:rPr b="1" i="0" lang="fa" sz="1800" u="none" cap="none" strike="noStrike">
                <a:solidFill>
                  <a:srgbClr val="FFFFFF"/>
                </a:solidFill>
                <a:highlight>
                  <a:srgbClr val="FFFFFF"/>
                </a:highlight>
                <a:latin typeface="Comic Sans MS"/>
                <a:ea typeface="Comic Sans MS"/>
                <a:cs typeface="Comic Sans MS"/>
                <a:sym typeface="Comic Sans MS"/>
              </a:rPr>
              <a:t>ا</a:t>
            </a:r>
            <a:endParaRPr b="1" i="0" sz="1800" u="none" cap="none" strike="noStrike">
              <a:solidFill>
                <a:srgbClr val="FFFFFF"/>
              </a:solidFill>
              <a:highlight>
                <a:srgbClr val="FFFFFF"/>
              </a:highlight>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omic Sans MS"/>
              <a:ea typeface="Comic Sans MS"/>
              <a:cs typeface="Comic Sans MS"/>
              <a:sym typeface="Comic Sans MS"/>
            </a:endParaRPr>
          </a:p>
        </p:txBody>
      </p:sp>
      <p:pic>
        <p:nvPicPr>
          <p:cNvPr id="328" name="Google Shape;328;p29"/>
          <p:cNvPicPr preferRelativeResize="0"/>
          <p:nvPr/>
        </p:nvPicPr>
        <p:blipFill rotWithShape="1">
          <a:blip r:embed="rId3">
            <a:alphaModFix/>
          </a:blip>
          <a:srcRect b="0" l="0" r="0" t="0"/>
          <a:stretch/>
        </p:blipFill>
        <p:spPr>
          <a:xfrm>
            <a:off x="5088200" y="0"/>
            <a:ext cx="5247950" cy="6858000"/>
          </a:xfrm>
          <a:prstGeom prst="rect">
            <a:avLst/>
          </a:prstGeom>
          <a:noFill/>
          <a:ln>
            <a:noFill/>
          </a:ln>
        </p:spPr>
      </p:pic>
      <p:pic>
        <p:nvPicPr>
          <p:cNvPr id="329" name="Google Shape;329;p29"/>
          <p:cNvPicPr preferRelativeResize="0"/>
          <p:nvPr/>
        </p:nvPicPr>
        <p:blipFill rotWithShape="1">
          <a:blip r:embed="rId4">
            <a:alphaModFix/>
          </a:blip>
          <a:srcRect b="0" l="0" r="0" t="0"/>
          <a:stretch/>
        </p:blipFill>
        <p:spPr>
          <a:xfrm rot="-10131416">
            <a:off x="8676975" y="2728450"/>
            <a:ext cx="479325" cy="18189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3" name="Shape 333"/>
        <p:cNvGrpSpPr/>
        <p:nvPr/>
      </p:nvGrpSpPr>
      <p:grpSpPr>
        <a:xfrm>
          <a:off x="0" y="0"/>
          <a:ext cx="0" cy="0"/>
          <a:chOff x="0" y="0"/>
          <a:chExt cx="0" cy="0"/>
        </a:xfrm>
      </p:grpSpPr>
      <p:sp>
        <p:nvSpPr>
          <p:cNvPr id="334" name="Google Shape;334;p30"/>
          <p:cNvSpPr txBox="1"/>
          <p:nvPr/>
        </p:nvSpPr>
        <p:spPr>
          <a:xfrm>
            <a:off x="6190300" y="181075"/>
            <a:ext cx="3191400" cy="1199700"/>
          </a:xfrm>
          <a:prstGeom prst="rect">
            <a:avLst/>
          </a:prstGeom>
          <a:solidFill>
            <a:srgbClr val="FFFF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p:txBody>
      </p:sp>
      <p:sp>
        <p:nvSpPr>
          <p:cNvPr id="335" name="Google Shape;335;p30"/>
          <p:cNvSpPr txBox="1"/>
          <p:nvPr/>
        </p:nvSpPr>
        <p:spPr>
          <a:xfrm>
            <a:off x="6461800" y="4783650"/>
            <a:ext cx="1267800" cy="612300"/>
          </a:xfrm>
          <a:prstGeom prst="rect">
            <a:avLst/>
          </a:prstGeom>
          <a:solidFill>
            <a:srgbClr val="FFFF00"/>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fa" sz="2400" u="none" cap="none" strike="noStrike">
                <a:solidFill>
                  <a:srgbClr val="000000"/>
                </a:solidFill>
                <a:latin typeface="Trebuchet MS"/>
                <a:ea typeface="Trebuchet MS"/>
                <a:cs typeface="Trebuchet MS"/>
                <a:sym typeface="Trebuchet MS"/>
              </a:rPr>
              <a:t>عربستان </a:t>
            </a:r>
            <a:endParaRPr b="1" i="0" sz="2400" u="none" cap="none" strike="noStrike">
              <a:solidFill>
                <a:srgbClr val="000000"/>
              </a:solidFill>
              <a:latin typeface="Trebuchet MS"/>
              <a:ea typeface="Trebuchet MS"/>
              <a:cs typeface="Trebuchet MS"/>
              <a:sym typeface="Trebuchet MS"/>
            </a:endParaRPr>
          </a:p>
        </p:txBody>
      </p:sp>
      <p:sp>
        <p:nvSpPr>
          <p:cNvPr id="336" name="Google Shape;336;p30"/>
          <p:cNvSpPr txBox="1"/>
          <p:nvPr/>
        </p:nvSpPr>
        <p:spPr>
          <a:xfrm>
            <a:off x="8369875" y="1580600"/>
            <a:ext cx="1131600" cy="565800"/>
          </a:xfrm>
          <a:prstGeom prst="rect">
            <a:avLst/>
          </a:prstGeom>
          <a:solidFill>
            <a:srgbClr val="FFFF00"/>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fa" sz="2400" u="none" cap="none" strike="noStrike">
                <a:solidFill>
                  <a:srgbClr val="000000"/>
                </a:solidFill>
                <a:latin typeface="Trebuchet MS"/>
                <a:ea typeface="Trebuchet MS"/>
                <a:cs typeface="Trebuchet MS"/>
                <a:sym typeface="Trebuchet MS"/>
              </a:rPr>
              <a:t>افغانستان </a:t>
            </a:r>
            <a:endParaRPr b="1" i="0" sz="2400" u="none" cap="none" strike="noStrike">
              <a:solidFill>
                <a:srgbClr val="000000"/>
              </a:solidFill>
              <a:latin typeface="Trebuchet MS"/>
              <a:ea typeface="Trebuchet MS"/>
              <a:cs typeface="Trebuchet MS"/>
              <a:sym typeface="Trebuchet MS"/>
            </a:endParaRPr>
          </a:p>
        </p:txBody>
      </p:sp>
      <p:sp>
        <p:nvSpPr>
          <p:cNvPr id="337" name="Google Shape;337;p30"/>
          <p:cNvSpPr txBox="1"/>
          <p:nvPr/>
        </p:nvSpPr>
        <p:spPr>
          <a:xfrm>
            <a:off x="7519700" y="5598150"/>
            <a:ext cx="996000" cy="500100"/>
          </a:xfrm>
          <a:prstGeom prst="rect">
            <a:avLst/>
          </a:prstGeom>
          <a:solidFill>
            <a:srgbClr val="FFFF00"/>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fa" sz="2400" u="none" cap="none" strike="noStrike">
                <a:solidFill>
                  <a:srgbClr val="000000"/>
                </a:solidFill>
                <a:latin typeface="Trebuchet MS"/>
                <a:ea typeface="Trebuchet MS"/>
                <a:cs typeface="Trebuchet MS"/>
                <a:sym typeface="Trebuchet MS"/>
              </a:rPr>
              <a:t>پاکستان  </a:t>
            </a:r>
            <a:endParaRPr b="1" i="0" sz="2400" u="none" cap="none" strike="noStrike">
              <a:solidFill>
                <a:srgbClr val="000000"/>
              </a:solidFill>
              <a:latin typeface="Trebuchet MS"/>
              <a:ea typeface="Trebuchet MS"/>
              <a:cs typeface="Trebuchet MS"/>
              <a:sym typeface="Trebuchet MS"/>
            </a:endParaRPr>
          </a:p>
        </p:txBody>
      </p:sp>
      <p:sp>
        <p:nvSpPr>
          <p:cNvPr id="338" name="Google Shape;338;p30"/>
          <p:cNvSpPr txBox="1"/>
          <p:nvPr/>
        </p:nvSpPr>
        <p:spPr>
          <a:xfrm>
            <a:off x="8809225" y="3111850"/>
            <a:ext cx="1177200" cy="565800"/>
          </a:xfrm>
          <a:prstGeom prst="rect">
            <a:avLst/>
          </a:prstGeom>
          <a:solidFill>
            <a:srgbClr val="FFFF00"/>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fa" sz="2400" u="none" cap="none" strike="noStrike">
                <a:solidFill>
                  <a:srgbClr val="000000"/>
                </a:solidFill>
                <a:latin typeface="Trebuchet MS"/>
                <a:ea typeface="Trebuchet MS"/>
                <a:cs typeface="Trebuchet MS"/>
                <a:sym typeface="Trebuchet MS"/>
              </a:rPr>
              <a:t>ترکیه</a:t>
            </a:r>
            <a:endParaRPr b="1" i="0" sz="2400" u="none" cap="none" strike="noStrike">
              <a:solidFill>
                <a:srgbClr val="000000"/>
              </a:solidFill>
              <a:latin typeface="Trebuchet MS"/>
              <a:ea typeface="Trebuchet MS"/>
              <a:cs typeface="Trebuchet MS"/>
              <a:sym typeface="Trebuchet MS"/>
            </a:endParaRPr>
          </a:p>
        </p:txBody>
      </p:sp>
      <p:sp>
        <p:nvSpPr>
          <p:cNvPr id="339" name="Google Shape;339;p30"/>
          <p:cNvSpPr txBox="1"/>
          <p:nvPr/>
        </p:nvSpPr>
        <p:spPr>
          <a:xfrm>
            <a:off x="7912675" y="4737550"/>
            <a:ext cx="1588800" cy="565800"/>
          </a:xfrm>
          <a:prstGeom prst="rect">
            <a:avLst/>
          </a:prstGeom>
          <a:solidFill>
            <a:srgbClr val="FFFF00"/>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fa" sz="2400" u="none" cap="none" strike="noStrike">
                <a:solidFill>
                  <a:srgbClr val="000000"/>
                </a:solidFill>
                <a:latin typeface="Trebuchet MS"/>
                <a:ea typeface="Trebuchet MS"/>
                <a:cs typeface="Trebuchet MS"/>
                <a:sym typeface="Trebuchet MS"/>
              </a:rPr>
              <a:t>ترکمنستتان</a:t>
            </a:r>
            <a:endParaRPr b="1" i="0" sz="2400" u="none" cap="none" strike="noStrike">
              <a:solidFill>
                <a:srgbClr val="000000"/>
              </a:solidFill>
              <a:latin typeface="Trebuchet MS"/>
              <a:ea typeface="Trebuchet MS"/>
              <a:cs typeface="Trebuchet MS"/>
              <a:sym typeface="Trebuchet MS"/>
            </a:endParaRPr>
          </a:p>
        </p:txBody>
      </p:sp>
      <p:sp>
        <p:nvSpPr>
          <p:cNvPr id="340" name="Google Shape;340;p30"/>
          <p:cNvSpPr txBox="1"/>
          <p:nvPr/>
        </p:nvSpPr>
        <p:spPr>
          <a:xfrm>
            <a:off x="8809225" y="3877475"/>
            <a:ext cx="1085100" cy="565800"/>
          </a:xfrm>
          <a:prstGeom prst="rect">
            <a:avLst/>
          </a:prstGeom>
          <a:solidFill>
            <a:srgbClr val="FFFF00"/>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fa" sz="2400" u="none" cap="none" strike="noStrike">
                <a:solidFill>
                  <a:srgbClr val="000000"/>
                </a:solidFill>
                <a:latin typeface="Trebuchet MS"/>
                <a:ea typeface="Trebuchet MS"/>
                <a:cs typeface="Trebuchet MS"/>
                <a:sym typeface="Trebuchet MS"/>
              </a:rPr>
              <a:t>عراق</a:t>
            </a:r>
            <a:endParaRPr b="1" i="0" sz="2400" u="none" cap="none" strike="noStrike">
              <a:solidFill>
                <a:srgbClr val="000000"/>
              </a:solidFill>
              <a:latin typeface="Trebuchet MS"/>
              <a:ea typeface="Trebuchet MS"/>
              <a:cs typeface="Trebuchet MS"/>
              <a:sym typeface="Trebuchet MS"/>
            </a:endParaRPr>
          </a:p>
        </p:txBody>
      </p:sp>
      <p:sp>
        <p:nvSpPr>
          <p:cNvPr id="341" name="Google Shape;341;p30"/>
          <p:cNvSpPr txBox="1"/>
          <p:nvPr/>
        </p:nvSpPr>
        <p:spPr>
          <a:xfrm>
            <a:off x="7912675" y="2346225"/>
            <a:ext cx="1980300" cy="565800"/>
          </a:xfrm>
          <a:prstGeom prst="rect">
            <a:avLst/>
          </a:prstGeom>
          <a:solidFill>
            <a:srgbClr val="FFFF00"/>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fa" sz="2400" u="none" cap="none" strike="noStrike">
                <a:solidFill>
                  <a:srgbClr val="000000"/>
                </a:solidFill>
                <a:latin typeface="Trebuchet MS"/>
                <a:ea typeface="Trebuchet MS"/>
                <a:cs typeface="Trebuchet MS"/>
                <a:sym typeface="Trebuchet MS"/>
              </a:rPr>
              <a:t>کشور آذربایجان</a:t>
            </a:r>
            <a:endParaRPr b="1" i="0" sz="2400" u="none" cap="none" strike="noStrike">
              <a:solidFill>
                <a:srgbClr val="000000"/>
              </a:solidFill>
              <a:latin typeface="Trebuchet MS"/>
              <a:ea typeface="Trebuchet MS"/>
              <a:cs typeface="Trebuchet MS"/>
              <a:sym typeface="Trebuchet MS"/>
            </a:endParaRPr>
          </a:p>
        </p:txBody>
      </p:sp>
      <p:sp>
        <p:nvSpPr>
          <p:cNvPr id="342" name="Google Shape;342;p30"/>
          <p:cNvSpPr txBox="1"/>
          <p:nvPr/>
        </p:nvSpPr>
        <p:spPr>
          <a:xfrm>
            <a:off x="7027750" y="181075"/>
            <a:ext cx="135900" cy="147000"/>
          </a:xfrm>
          <a:prstGeom prst="rect">
            <a:avLst/>
          </a:prstGeom>
          <a:solidFill>
            <a:srgbClr val="FFFF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p:txBody>
      </p:sp>
      <p:sp>
        <p:nvSpPr>
          <p:cNvPr id="343" name="Google Shape;343;p30"/>
          <p:cNvSpPr txBox="1"/>
          <p:nvPr/>
        </p:nvSpPr>
        <p:spPr>
          <a:xfrm>
            <a:off x="6258200" y="260275"/>
            <a:ext cx="3191400" cy="1029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fa" sz="2400" u="none" cap="none" strike="noStrike">
                <a:solidFill>
                  <a:srgbClr val="000000"/>
                </a:solidFill>
                <a:latin typeface="Trebuchet MS"/>
                <a:ea typeface="Trebuchet MS"/>
                <a:cs typeface="Trebuchet MS"/>
                <a:sym typeface="Trebuchet MS"/>
              </a:rPr>
              <a:t>همسایه های ایران را در جای مناسب روی نقشه بگذارید.</a:t>
            </a:r>
            <a:r>
              <a:rPr b="1" i="0" lang="fa" sz="2400" u="none" cap="none" strike="noStrike">
                <a:solidFill>
                  <a:srgbClr val="FFFFFF"/>
                </a:solidFill>
                <a:latin typeface="Trebuchet MS"/>
                <a:ea typeface="Trebuchet MS"/>
                <a:cs typeface="Trebuchet MS"/>
                <a:sym typeface="Trebuchet MS"/>
              </a:rPr>
              <a:t>ا</a:t>
            </a:r>
            <a:endParaRPr b="1" i="0" sz="2400" u="none" cap="none" strike="noStrike">
              <a:solidFill>
                <a:srgbClr val="FFFFFF"/>
              </a:solidFill>
              <a:latin typeface="Trebuchet MS"/>
              <a:ea typeface="Trebuchet MS"/>
              <a:cs typeface="Trebuchet MS"/>
              <a:sym typeface="Trebuchet MS"/>
            </a:endParaRPr>
          </a:p>
        </p:txBody>
      </p:sp>
      <p:pic>
        <p:nvPicPr>
          <p:cNvPr id="344" name="Google Shape;344;p30"/>
          <p:cNvPicPr preferRelativeResize="0"/>
          <p:nvPr/>
        </p:nvPicPr>
        <p:blipFill rotWithShape="1">
          <a:blip r:embed="rId4">
            <a:alphaModFix/>
          </a:blip>
          <a:srcRect b="0" l="0" r="0" t="0"/>
          <a:stretch/>
        </p:blipFill>
        <p:spPr>
          <a:xfrm>
            <a:off x="1946500" y="1738350"/>
            <a:ext cx="1176950" cy="565800"/>
          </a:xfrm>
          <a:prstGeom prst="rect">
            <a:avLst/>
          </a:prstGeom>
          <a:noFill/>
          <a:ln>
            <a:noFill/>
          </a:ln>
        </p:spPr>
      </p:pic>
      <p:sp>
        <p:nvSpPr>
          <p:cNvPr id="345" name="Google Shape;345;p30"/>
          <p:cNvSpPr txBox="1"/>
          <p:nvPr/>
        </p:nvSpPr>
        <p:spPr>
          <a:xfrm>
            <a:off x="2722975" y="181075"/>
            <a:ext cx="996000" cy="600300"/>
          </a:xfrm>
          <a:prstGeom prst="rect">
            <a:avLst/>
          </a:prstGeom>
          <a:solidFill>
            <a:schemeClr val="accent1"/>
          </a:solid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fa" sz="2700">
                <a:latin typeface="Trebuchet MS"/>
                <a:ea typeface="Trebuchet MS"/>
                <a:cs typeface="Trebuchet MS"/>
                <a:sym typeface="Trebuchet MS"/>
              </a:rPr>
              <a:t>شمال</a:t>
            </a:r>
            <a:endParaRPr b="1" sz="2700">
              <a:latin typeface="Trebuchet MS"/>
              <a:ea typeface="Trebuchet MS"/>
              <a:cs typeface="Trebuchet MS"/>
              <a:sym typeface="Trebuchet MS"/>
            </a:endParaRPr>
          </a:p>
        </p:txBody>
      </p:sp>
      <p:sp>
        <p:nvSpPr>
          <p:cNvPr id="346" name="Google Shape;346;p30"/>
          <p:cNvSpPr txBox="1"/>
          <p:nvPr/>
        </p:nvSpPr>
        <p:spPr>
          <a:xfrm>
            <a:off x="-996000" y="3282325"/>
            <a:ext cx="996000" cy="600300"/>
          </a:xfrm>
          <a:prstGeom prst="rect">
            <a:avLst/>
          </a:prstGeom>
          <a:solidFill>
            <a:schemeClr val="accent1"/>
          </a:solid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fa" sz="2700">
                <a:latin typeface="Trebuchet MS"/>
                <a:ea typeface="Trebuchet MS"/>
                <a:cs typeface="Trebuchet MS"/>
                <a:sym typeface="Trebuchet MS"/>
              </a:rPr>
              <a:t>باختر</a:t>
            </a:r>
            <a:endParaRPr b="1" sz="2700">
              <a:latin typeface="Trebuchet MS"/>
              <a:ea typeface="Trebuchet MS"/>
              <a:cs typeface="Trebuchet MS"/>
              <a:sym typeface="Trebuchet MS"/>
            </a:endParaRPr>
          </a:p>
        </p:txBody>
      </p:sp>
      <p:sp>
        <p:nvSpPr>
          <p:cNvPr id="347" name="Google Shape;347;p30"/>
          <p:cNvSpPr txBox="1"/>
          <p:nvPr/>
        </p:nvSpPr>
        <p:spPr>
          <a:xfrm>
            <a:off x="6690625" y="3282325"/>
            <a:ext cx="996000" cy="600300"/>
          </a:xfrm>
          <a:prstGeom prst="rect">
            <a:avLst/>
          </a:prstGeom>
          <a:solidFill>
            <a:schemeClr val="accent1"/>
          </a:solid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fa" sz="2700">
                <a:latin typeface="Trebuchet MS"/>
                <a:ea typeface="Trebuchet MS"/>
                <a:cs typeface="Trebuchet MS"/>
                <a:sym typeface="Trebuchet MS"/>
              </a:rPr>
              <a:t>خاور</a:t>
            </a:r>
            <a:endParaRPr b="1" sz="2700">
              <a:latin typeface="Trebuchet MS"/>
              <a:ea typeface="Trebuchet MS"/>
              <a:cs typeface="Trebuchet MS"/>
              <a:sym typeface="Trebuchet MS"/>
            </a:endParaRPr>
          </a:p>
        </p:txBody>
      </p:sp>
      <p:sp>
        <p:nvSpPr>
          <p:cNvPr id="348" name="Google Shape;348;p30"/>
          <p:cNvSpPr txBox="1"/>
          <p:nvPr/>
        </p:nvSpPr>
        <p:spPr>
          <a:xfrm>
            <a:off x="2995500" y="6257700"/>
            <a:ext cx="996000" cy="600300"/>
          </a:xfrm>
          <a:prstGeom prst="rect">
            <a:avLst/>
          </a:prstGeom>
          <a:solidFill>
            <a:schemeClr val="accent1"/>
          </a:solid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fa" sz="2700">
                <a:latin typeface="Trebuchet MS"/>
                <a:ea typeface="Trebuchet MS"/>
                <a:cs typeface="Trebuchet MS"/>
                <a:sym typeface="Trebuchet MS"/>
              </a:rPr>
              <a:t>جنوب</a:t>
            </a:r>
            <a:endParaRPr b="1" sz="2700">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2" name="Shape 352"/>
        <p:cNvGrpSpPr/>
        <p:nvPr/>
      </p:nvGrpSpPr>
      <p:grpSpPr>
        <a:xfrm>
          <a:off x="0" y="0"/>
          <a:ext cx="0" cy="0"/>
          <a:chOff x="0" y="0"/>
          <a:chExt cx="0" cy="0"/>
        </a:xfrm>
      </p:grpSpPr>
      <p:pic>
        <p:nvPicPr>
          <p:cNvPr descr="A picture containing text, map&#10;&#10;Description automatically generated" id="353" name="Google Shape;353;p31"/>
          <p:cNvPicPr preferRelativeResize="0"/>
          <p:nvPr/>
        </p:nvPicPr>
        <p:blipFill rotWithShape="1">
          <a:blip r:embed="rId3">
            <a:alphaModFix/>
          </a:blip>
          <a:srcRect b="0" l="0" r="0" t="0"/>
          <a:stretch/>
        </p:blipFill>
        <p:spPr>
          <a:xfrm>
            <a:off x="0" y="-579300"/>
            <a:ext cx="4842375" cy="7034424"/>
          </a:xfrm>
          <a:prstGeom prst="rect">
            <a:avLst/>
          </a:prstGeom>
          <a:noFill/>
          <a:ln>
            <a:noFill/>
          </a:ln>
        </p:spPr>
      </p:pic>
      <p:sp>
        <p:nvSpPr>
          <p:cNvPr id="354" name="Google Shape;354;p31"/>
          <p:cNvSpPr txBox="1"/>
          <p:nvPr>
            <p:ph type="title"/>
          </p:nvPr>
        </p:nvSpPr>
        <p:spPr>
          <a:xfrm>
            <a:off x="959675" y="4513467"/>
            <a:ext cx="3285600" cy="2012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accent1"/>
              </a:buClr>
              <a:buSzPts val="3600"/>
              <a:buFont typeface="Trebuchet MS"/>
              <a:buNone/>
            </a:pPr>
            <a:r>
              <a:rPr lang="fa"/>
              <a:t>کشورهای</a:t>
            </a:r>
            <a:r>
              <a:rPr lang="fa" sz="4400"/>
              <a:t> همسایه ایران </a:t>
            </a:r>
            <a:endParaRPr sz="4400"/>
          </a:p>
        </p:txBody>
      </p:sp>
      <p:grpSp>
        <p:nvGrpSpPr>
          <p:cNvPr id="355" name="Google Shape;355;p31"/>
          <p:cNvGrpSpPr/>
          <p:nvPr/>
        </p:nvGrpSpPr>
        <p:grpSpPr>
          <a:xfrm>
            <a:off x="4916553" y="1027078"/>
            <a:ext cx="6628804" cy="4814550"/>
            <a:chOff x="0" y="82515"/>
            <a:chExt cx="6628804" cy="4814550"/>
          </a:xfrm>
        </p:grpSpPr>
        <p:sp>
          <p:nvSpPr>
            <p:cNvPr id="356" name="Google Shape;356;p31"/>
            <p:cNvSpPr/>
            <p:nvPr/>
          </p:nvSpPr>
          <p:spPr>
            <a:xfrm>
              <a:off x="0" y="82515"/>
              <a:ext cx="6628804" cy="623610"/>
            </a:xfrm>
            <a:prstGeom prst="roundRect">
              <a:avLst>
                <a:gd fmla="val 16667" name="adj"/>
              </a:avLst>
            </a:prstGeom>
            <a:gradFill>
              <a:gsLst>
                <a:gs pos="0">
                  <a:srgbClr val="61A540"/>
                </a:gs>
                <a:gs pos="78000">
                  <a:srgbClr val="4A911B"/>
                </a:gs>
                <a:gs pos="100000">
                  <a:srgbClr val="4A911B"/>
                </a:gs>
              </a:gsLst>
              <a:lin ang="5400000" scaled="0"/>
            </a:gradFill>
            <a:ln>
              <a:noFill/>
            </a:ln>
            <a:effectLst>
              <a:outerShdw blurRad="38100" rotWithShape="0" dir="5400000" dist="254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31"/>
            <p:cNvSpPr txBox="1"/>
            <p:nvPr/>
          </p:nvSpPr>
          <p:spPr>
            <a:xfrm>
              <a:off x="30442" y="112957"/>
              <a:ext cx="6567920" cy="562726"/>
            </a:xfrm>
            <a:prstGeom prst="rect">
              <a:avLst/>
            </a:prstGeom>
            <a:noFill/>
            <a:ln>
              <a:noFill/>
            </a:ln>
          </p:spPr>
          <p:txBody>
            <a:bodyPr anchorCtr="0" anchor="ctr" bIns="99050" lIns="99050" spcFirstLastPara="1" rIns="99050" wrap="square" tIns="99050">
              <a:noAutofit/>
            </a:bodyPr>
            <a:lstStyle/>
            <a:p>
              <a:pPr indent="0" lvl="0" marL="0" marR="0" rtl="0" algn="l">
                <a:lnSpc>
                  <a:spcPct val="90000"/>
                </a:lnSpc>
                <a:spcBef>
                  <a:spcPts val="0"/>
                </a:spcBef>
                <a:spcAft>
                  <a:spcPts val="0"/>
                </a:spcAft>
                <a:buClr>
                  <a:schemeClr val="lt1"/>
                </a:buClr>
                <a:buSzPts val="2600"/>
                <a:buFont typeface="Trebuchet MS"/>
                <a:buNone/>
              </a:pPr>
              <a:r>
                <a:rPr b="0" i="0" lang="fa" sz="2600" u="none" cap="none" strike="noStrike">
                  <a:solidFill>
                    <a:schemeClr val="lt1"/>
                  </a:solidFill>
                  <a:latin typeface="Trebuchet MS"/>
                  <a:ea typeface="Trebuchet MS"/>
                  <a:cs typeface="Trebuchet MS"/>
                  <a:sym typeface="Trebuchet MS"/>
                </a:rPr>
                <a:t>افغانستان</a:t>
              </a:r>
              <a:endParaRPr b="0" i="0" sz="2600" u="none" cap="none" strike="noStrike">
                <a:solidFill>
                  <a:schemeClr val="lt1"/>
                </a:solidFill>
                <a:latin typeface="Trebuchet MS"/>
                <a:ea typeface="Trebuchet MS"/>
                <a:cs typeface="Trebuchet MS"/>
                <a:sym typeface="Trebuchet MS"/>
              </a:endParaRPr>
            </a:p>
          </p:txBody>
        </p:sp>
        <p:sp>
          <p:nvSpPr>
            <p:cNvPr id="358" name="Google Shape;358;p31"/>
            <p:cNvSpPr/>
            <p:nvPr/>
          </p:nvSpPr>
          <p:spPr>
            <a:xfrm>
              <a:off x="0" y="781005"/>
              <a:ext cx="6628804" cy="623610"/>
            </a:xfrm>
            <a:prstGeom prst="roundRect">
              <a:avLst>
                <a:gd fmla="val 16667" name="adj"/>
              </a:avLst>
            </a:prstGeom>
            <a:gradFill>
              <a:gsLst>
                <a:gs pos="0">
                  <a:srgbClr val="74AF41"/>
                </a:gs>
                <a:gs pos="78000">
                  <a:srgbClr val="609C1B"/>
                </a:gs>
                <a:gs pos="100000">
                  <a:srgbClr val="609C1B"/>
                </a:gs>
              </a:gsLst>
              <a:lin ang="5400000" scaled="0"/>
            </a:gradFill>
            <a:ln>
              <a:noFill/>
            </a:ln>
            <a:effectLst>
              <a:outerShdw blurRad="38100" rotWithShape="0" dir="5400000" dist="254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31"/>
            <p:cNvSpPr txBox="1"/>
            <p:nvPr/>
          </p:nvSpPr>
          <p:spPr>
            <a:xfrm>
              <a:off x="30442" y="811447"/>
              <a:ext cx="6567920" cy="562726"/>
            </a:xfrm>
            <a:prstGeom prst="rect">
              <a:avLst/>
            </a:prstGeom>
            <a:noFill/>
            <a:ln>
              <a:noFill/>
            </a:ln>
          </p:spPr>
          <p:txBody>
            <a:bodyPr anchorCtr="0" anchor="ctr" bIns="99050" lIns="99050" spcFirstLastPara="1" rIns="99050" wrap="square" tIns="99050">
              <a:noAutofit/>
            </a:bodyPr>
            <a:lstStyle/>
            <a:p>
              <a:pPr indent="0" lvl="0" marL="0" marR="0" rtl="0" algn="l">
                <a:lnSpc>
                  <a:spcPct val="90000"/>
                </a:lnSpc>
                <a:spcBef>
                  <a:spcPts val="0"/>
                </a:spcBef>
                <a:spcAft>
                  <a:spcPts val="0"/>
                </a:spcAft>
                <a:buClr>
                  <a:schemeClr val="lt1"/>
                </a:buClr>
                <a:buSzPts val="2600"/>
                <a:buFont typeface="Trebuchet MS"/>
                <a:buNone/>
              </a:pPr>
              <a:r>
                <a:rPr b="0" i="0" lang="fa" sz="2600" u="none" cap="none" strike="noStrike">
                  <a:solidFill>
                    <a:schemeClr val="lt1"/>
                  </a:solidFill>
                  <a:latin typeface="Trebuchet MS"/>
                  <a:ea typeface="Trebuchet MS"/>
                  <a:cs typeface="Trebuchet MS"/>
                  <a:sym typeface="Trebuchet MS"/>
                </a:rPr>
                <a:t>پاکستان</a:t>
              </a:r>
              <a:endParaRPr b="0" i="0" sz="2600" u="none" cap="none" strike="noStrike">
                <a:solidFill>
                  <a:schemeClr val="lt1"/>
                </a:solidFill>
                <a:latin typeface="Trebuchet MS"/>
                <a:ea typeface="Trebuchet MS"/>
                <a:cs typeface="Trebuchet MS"/>
                <a:sym typeface="Trebuchet MS"/>
              </a:endParaRPr>
            </a:p>
          </p:txBody>
        </p:sp>
        <p:sp>
          <p:nvSpPr>
            <p:cNvPr id="360" name="Google Shape;360;p31"/>
            <p:cNvSpPr/>
            <p:nvPr/>
          </p:nvSpPr>
          <p:spPr>
            <a:xfrm>
              <a:off x="0" y="1479495"/>
              <a:ext cx="6628804" cy="623610"/>
            </a:xfrm>
            <a:prstGeom prst="roundRect">
              <a:avLst>
                <a:gd fmla="val 16667" name="adj"/>
              </a:avLst>
            </a:prstGeom>
            <a:gradFill>
              <a:gsLst>
                <a:gs pos="0">
                  <a:srgbClr val="8CBB41"/>
                </a:gs>
                <a:gs pos="78000">
                  <a:srgbClr val="78A61B"/>
                </a:gs>
                <a:gs pos="100000">
                  <a:srgbClr val="78A61B"/>
                </a:gs>
              </a:gsLst>
              <a:lin ang="5400000" scaled="0"/>
            </a:gradFill>
            <a:ln>
              <a:noFill/>
            </a:ln>
            <a:effectLst>
              <a:outerShdw blurRad="38100" rotWithShape="0" dir="5400000" dist="254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31"/>
            <p:cNvSpPr txBox="1"/>
            <p:nvPr/>
          </p:nvSpPr>
          <p:spPr>
            <a:xfrm>
              <a:off x="30442" y="1509937"/>
              <a:ext cx="6567920" cy="562726"/>
            </a:xfrm>
            <a:prstGeom prst="rect">
              <a:avLst/>
            </a:prstGeom>
            <a:noFill/>
            <a:ln>
              <a:noFill/>
            </a:ln>
          </p:spPr>
          <p:txBody>
            <a:bodyPr anchorCtr="0" anchor="ctr" bIns="99050" lIns="99050" spcFirstLastPara="1" rIns="99050" wrap="square" tIns="99050">
              <a:noAutofit/>
            </a:bodyPr>
            <a:lstStyle/>
            <a:p>
              <a:pPr indent="0" lvl="0" marL="0" marR="0" rtl="0" algn="l">
                <a:lnSpc>
                  <a:spcPct val="90000"/>
                </a:lnSpc>
                <a:spcBef>
                  <a:spcPts val="0"/>
                </a:spcBef>
                <a:spcAft>
                  <a:spcPts val="0"/>
                </a:spcAft>
                <a:buClr>
                  <a:schemeClr val="lt1"/>
                </a:buClr>
                <a:buSzPts val="2600"/>
                <a:buFont typeface="Trebuchet MS"/>
                <a:buNone/>
              </a:pPr>
              <a:r>
                <a:rPr b="0" i="0" lang="fa" sz="2600" u="none" cap="none" strike="noStrike">
                  <a:solidFill>
                    <a:schemeClr val="lt1"/>
                  </a:solidFill>
                  <a:latin typeface="Trebuchet MS"/>
                  <a:ea typeface="Trebuchet MS"/>
                  <a:cs typeface="Trebuchet MS"/>
                  <a:sym typeface="Trebuchet MS"/>
                </a:rPr>
                <a:t>ترکیه</a:t>
              </a:r>
              <a:endParaRPr b="0" i="0" sz="2600" u="none" cap="none" strike="noStrike">
                <a:solidFill>
                  <a:schemeClr val="lt1"/>
                </a:solidFill>
                <a:latin typeface="Trebuchet MS"/>
                <a:ea typeface="Trebuchet MS"/>
                <a:cs typeface="Trebuchet MS"/>
                <a:sym typeface="Trebuchet MS"/>
              </a:endParaRPr>
            </a:p>
          </p:txBody>
        </p:sp>
        <p:sp>
          <p:nvSpPr>
            <p:cNvPr id="362" name="Google Shape;362;p31"/>
            <p:cNvSpPr/>
            <p:nvPr/>
          </p:nvSpPr>
          <p:spPr>
            <a:xfrm>
              <a:off x="0" y="2177985"/>
              <a:ext cx="6628804" cy="623610"/>
            </a:xfrm>
            <a:prstGeom prst="roundRect">
              <a:avLst>
                <a:gd fmla="val 16667" name="adj"/>
              </a:avLst>
            </a:prstGeom>
            <a:gradFill>
              <a:gsLst>
                <a:gs pos="0">
                  <a:srgbClr val="A9C540"/>
                </a:gs>
                <a:gs pos="78000">
                  <a:srgbClr val="95B11A"/>
                </a:gs>
                <a:gs pos="100000">
                  <a:srgbClr val="95B11A"/>
                </a:gs>
              </a:gsLst>
              <a:lin ang="5400000" scaled="0"/>
            </a:gradFill>
            <a:ln>
              <a:noFill/>
            </a:ln>
            <a:effectLst>
              <a:outerShdw blurRad="38100" rotWithShape="0" dir="5400000" dist="254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31"/>
            <p:cNvSpPr txBox="1"/>
            <p:nvPr/>
          </p:nvSpPr>
          <p:spPr>
            <a:xfrm>
              <a:off x="30442" y="2208427"/>
              <a:ext cx="6567920" cy="562726"/>
            </a:xfrm>
            <a:prstGeom prst="rect">
              <a:avLst/>
            </a:prstGeom>
            <a:noFill/>
            <a:ln>
              <a:noFill/>
            </a:ln>
          </p:spPr>
          <p:txBody>
            <a:bodyPr anchorCtr="0" anchor="ctr" bIns="99050" lIns="99050" spcFirstLastPara="1" rIns="99050" wrap="square" tIns="99050">
              <a:noAutofit/>
            </a:bodyPr>
            <a:lstStyle/>
            <a:p>
              <a:pPr indent="0" lvl="0" marL="0" marR="0" rtl="0" algn="l">
                <a:lnSpc>
                  <a:spcPct val="90000"/>
                </a:lnSpc>
                <a:spcBef>
                  <a:spcPts val="0"/>
                </a:spcBef>
                <a:spcAft>
                  <a:spcPts val="0"/>
                </a:spcAft>
                <a:buClr>
                  <a:schemeClr val="lt1"/>
                </a:buClr>
                <a:buSzPts val="2600"/>
                <a:buFont typeface="Trebuchet MS"/>
                <a:buNone/>
              </a:pPr>
              <a:r>
                <a:rPr b="0" i="0" lang="fa" sz="2600" u="none" cap="none" strike="noStrike">
                  <a:solidFill>
                    <a:schemeClr val="lt1"/>
                  </a:solidFill>
                  <a:latin typeface="Trebuchet MS"/>
                  <a:ea typeface="Trebuchet MS"/>
                  <a:cs typeface="Trebuchet MS"/>
                  <a:sym typeface="Trebuchet MS"/>
                </a:rPr>
                <a:t>عراق </a:t>
              </a:r>
              <a:endParaRPr b="0" i="0" sz="2600" u="none" cap="none" strike="noStrike">
                <a:solidFill>
                  <a:schemeClr val="lt1"/>
                </a:solidFill>
                <a:latin typeface="Trebuchet MS"/>
                <a:ea typeface="Trebuchet MS"/>
                <a:cs typeface="Trebuchet MS"/>
                <a:sym typeface="Trebuchet MS"/>
              </a:endParaRPr>
            </a:p>
          </p:txBody>
        </p:sp>
        <p:sp>
          <p:nvSpPr>
            <p:cNvPr id="364" name="Google Shape;364;p31"/>
            <p:cNvSpPr/>
            <p:nvPr/>
          </p:nvSpPr>
          <p:spPr>
            <a:xfrm>
              <a:off x="0" y="2876475"/>
              <a:ext cx="6628804" cy="623610"/>
            </a:xfrm>
            <a:prstGeom prst="roundRect">
              <a:avLst>
                <a:gd fmla="val 16667" name="adj"/>
              </a:avLst>
            </a:prstGeom>
            <a:gradFill>
              <a:gsLst>
                <a:gs pos="0">
                  <a:srgbClr val="C9D23E"/>
                </a:gs>
                <a:gs pos="78000">
                  <a:srgbClr val="B4BD18"/>
                </a:gs>
                <a:gs pos="100000">
                  <a:srgbClr val="B4BD18"/>
                </a:gs>
              </a:gsLst>
              <a:lin ang="5400000" scaled="0"/>
            </a:gradFill>
            <a:ln>
              <a:noFill/>
            </a:ln>
            <a:effectLst>
              <a:outerShdw blurRad="38100" rotWithShape="0" dir="5400000" dist="254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31"/>
            <p:cNvSpPr txBox="1"/>
            <p:nvPr/>
          </p:nvSpPr>
          <p:spPr>
            <a:xfrm>
              <a:off x="30442" y="2906917"/>
              <a:ext cx="6567920" cy="562726"/>
            </a:xfrm>
            <a:prstGeom prst="rect">
              <a:avLst/>
            </a:prstGeom>
            <a:noFill/>
            <a:ln>
              <a:noFill/>
            </a:ln>
          </p:spPr>
          <p:txBody>
            <a:bodyPr anchorCtr="0" anchor="ctr" bIns="99050" lIns="99050" spcFirstLastPara="1" rIns="99050" wrap="square" tIns="99050">
              <a:noAutofit/>
            </a:bodyPr>
            <a:lstStyle/>
            <a:p>
              <a:pPr indent="0" lvl="0" marL="0" marR="0" rtl="0" algn="l">
                <a:lnSpc>
                  <a:spcPct val="90000"/>
                </a:lnSpc>
                <a:spcBef>
                  <a:spcPts val="0"/>
                </a:spcBef>
                <a:spcAft>
                  <a:spcPts val="0"/>
                </a:spcAft>
                <a:buClr>
                  <a:schemeClr val="lt1"/>
                </a:buClr>
                <a:buSzPts val="2600"/>
                <a:buFont typeface="Trebuchet MS"/>
                <a:buNone/>
              </a:pPr>
              <a:r>
                <a:rPr b="0" i="0" lang="fa" sz="2600" u="none" cap="none" strike="noStrike">
                  <a:solidFill>
                    <a:schemeClr val="lt1"/>
                  </a:solidFill>
                  <a:latin typeface="Trebuchet MS"/>
                  <a:ea typeface="Trebuchet MS"/>
                  <a:cs typeface="Trebuchet MS"/>
                  <a:sym typeface="Trebuchet MS"/>
                </a:rPr>
                <a:t>ترکمنستان </a:t>
              </a:r>
              <a:endParaRPr b="0" i="0" sz="2600" u="none" cap="none" strike="noStrike">
                <a:solidFill>
                  <a:schemeClr val="lt1"/>
                </a:solidFill>
                <a:latin typeface="Trebuchet MS"/>
                <a:ea typeface="Trebuchet MS"/>
                <a:cs typeface="Trebuchet MS"/>
                <a:sym typeface="Trebuchet MS"/>
              </a:endParaRPr>
            </a:p>
          </p:txBody>
        </p:sp>
        <p:sp>
          <p:nvSpPr>
            <p:cNvPr id="366" name="Google Shape;366;p31"/>
            <p:cNvSpPr/>
            <p:nvPr/>
          </p:nvSpPr>
          <p:spPr>
            <a:xfrm>
              <a:off x="0" y="3574965"/>
              <a:ext cx="6628804" cy="623610"/>
            </a:xfrm>
            <a:prstGeom prst="roundRect">
              <a:avLst>
                <a:gd fmla="val 16667" name="adj"/>
              </a:avLst>
            </a:prstGeom>
            <a:gradFill>
              <a:gsLst>
                <a:gs pos="0">
                  <a:srgbClr val="DECC3E"/>
                </a:gs>
                <a:gs pos="78000">
                  <a:srgbClr val="C8B816"/>
                </a:gs>
                <a:gs pos="100000">
                  <a:srgbClr val="C8B816"/>
                </a:gs>
              </a:gsLst>
              <a:lin ang="5400000" scaled="0"/>
            </a:gradFill>
            <a:ln>
              <a:noFill/>
            </a:ln>
            <a:effectLst>
              <a:outerShdw blurRad="38100" rotWithShape="0" dir="5400000" dist="254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31"/>
            <p:cNvSpPr txBox="1"/>
            <p:nvPr/>
          </p:nvSpPr>
          <p:spPr>
            <a:xfrm>
              <a:off x="30442" y="3605407"/>
              <a:ext cx="6567920" cy="562726"/>
            </a:xfrm>
            <a:prstGeom prst="rect">
              <a:avLst/>
            </a:prstGeom>
            <a:noFill/>
            <a:ln>
              <a:noFill/>
            </a:ln>
          </p:spPr>
          <p:txBody>
            <a:bodyPr anchorCtr="0" anchor="ctr" bIns="99050" lIns="99050" spcFirstLastPara="1" rIns="99050" wrap="square" tIns="99050">
              <a:noAutofit/>
            </a:bodyPr>
            <a:lstStyle/>
            <a:p>
              <a:pPr indent="0" lvl="0" marL="0" marR="0" rtl="0" algn="l">
                <a:lnSpc>
                  <a:spcPct val="90000"/>
                </a:lnSpc>
                <a:spcBef>
                  <a:spcPts val="0"/>
                </a:spcBef>
                <a:spcAft>
                  <a:spcPts val="0"/>
                </a:spcAft>
                <a:buClr>
                  <a:schemeClr val="lt1"/>
                </a:buClr>
                <a:buSzPts val="2600"/>
                <a:buFont typeface="Trebuchet MS"/>
                <a:buNone/>
              </a:pPr>
              <a:r>
                <a:rPr b="0" i="0" lang="fa" sz="2600" u="none" cap="none" strike="noStrike">
                  <a:solidFill>
                    <a:schemeClr val="lt1"/>
                  </a:solidFill>
                  <a:latin typeface="Trebuchet MS"/>
                  <a:ea typeface="Trebuchet MS"/>
                  <a:cs typeface="Trebuchet MS"/>
                  <a:sym typeface="Trebuchet MS"/>
                </a:rPr>
                <a:t>آذربایجان </a:t>
              </a:r>
              <a:endParaRPr b="0" i="0" sz="2600" u="none" cap="none" strike="noStrike">
                <a:solidFill>
                  <a:schemeClr val="lt1"/>
                </a:solidFill>
                <a:latin typeface="Trebuchet MS"/>
                <a:ea typeface="Trebuchet MS"/>
                <a:cs typeface="Trebuchet MS"/>
                <a:sym typeface="Trebuchet MS"/>
              </a:endParaRPr>
            </a:p>
          </p:txBody>
        </p:sp>
        <p:sp>
          <p:nvSpPr>
            <p:cNvPr id="368" name="Google Shape;368;p31"/>
            <p:cNvSpPr/>
            <p:nvPr/>
          </p:nvSpPr>
          <p:spPr>
            <a:xfrm>
              <a:off x="0" y="4273455"/>
              <a:ext cx="6628804" cy="623610"/>
            </a:xfrm>
            <a:prstGeom prst="roundRect">
              <a:avLst>
                <a:gd fmla="val 16667" name="adj"/>
              </a:avLst>
            </a:prstGeom>
            <a:gradFill>
              <a:gsLst>
                <a:gs pos="0">
                  <a:srgbClr val="E8BC3E"/>
                </a:gs>
                <a:gs pos="78000">
                  <a:srgbClr val="D2A817"/>
                </a:gs>
                <a:gs pos="100000">
                  <a:srgbClr val="D2A817"/>
                </a:gs>
              </a:gsLst>
              <a:lin ang="5400000" scaled="0"/>
            </a:gradFill>
            <a:ln>
              <a:noFill/>
            </a:ln>
            <a:effectLst>
              <a:outerShdw blurRad="38100" rotWithShape="0" dir="5400000" dist="254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31"/>
            <p:cNvSpPr txBox="1"/>
            <p:nvPr/>
          </p:nvSpPr>
          <p:spPr>
            <a:xfrm>
              <a:off x="30442" y="4303897"/>
              <a:ext cx="6567920" cy="562726"/>
            </a:xfrm>
            <a:prstGeom prst="rect">
              <a:avLst/>
            </a:prstGeom>
            <a:noFill/>
            <a:ln>
              <a:noFill/>
            </a:ln>
          </p:spPr>
          <p:txBody>
            <a:bodyPr anchorCtr="0" anchor="ctr" bIns="99050" lIns="99050" spcFirstLastPara="1" rIns="99050" wrap="square" tIns="99050">
              <a:noAutofit/>
            </a:bodyPr>
            <a:lstStyle/>
            <a:p>
              <a:pPr indent="0" lvl="0" marL="0" marR="0" rtl="0" algn="l">
                <a:lnSpc>
                  <a:spcPct val="90000"/>
                </a:lnSpc>
                <a:spcBef>
                  <a:spcPts val="0"/>
                </a:spcBef>
                <a:spcAft>
                  <a:spcPts val="0"/>
                </a:spcAft>
                <a:buClr>
                  <a:schemeClr val="lt1"/>
                </a:buClr>
                <a:buSzPts val="2600"/>
                <a:buFont typeface="Trebuchet MS"/>
                <a:buNone/>
              </a:pPr>
              <a:r>
                <a:rPr b="0" i="0" lang="fa" sz="2600" u="none" cap="none" strike="noStrike">
                  <a:solidFill>
                    <a:schemeClr val="lt1"/>
                  </a:solidFill>
                  <a:latin typeface="Trebuchet MS"/>
                  <a:ea typeface="Trebuchet MS"/>
                  <a:cs typeface="Trebuchet MS"/>
                  <a:sym typeface="Trebuchet MS"/>
                </a:rPr>
                <a:t>عربستان سعودی </a:t>
              </a:r>
              <a:endParaRPr b="0" i="0" sz="2600" u="none" cap="none" strike="noStrike">
                <a:solidFill>
                  <a:schemeClr val="lt1"/>
                </a:solidFill>
                <a:latin typeface="Trebuchet MS"/>
                <a:ea typeface="Trebuchet MS"/>
                <a:cs typeface="Trebuchet MS"/>
                <a:sym typeface="Trebuchet MS"/>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2"/>
          <p:cNvSpPr txBox="1"/>
          <p:nvPr/>
        </p:nvSpPr>
        <p:spPr>
          <a:xfrm>
            <a:off x="5293000" y="289650"/>
            <a:ext cx="895200" cy="355500"/>
          </a:xfrm>
          <a:prstGeom prst="rect">
            <a:avLst/>
          </a:prstGeom>
          <a:solidFill>
            <a:srgbClr val="B6D7A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fa" sz="2400" u="none" cap="none" strike="noStrike">
                <a:solidFill>
                  <a:srgbClr val="000000"/>
                </a:solidFill>
                <a:latin typeface="Trebuchet MS"/>
                <a:ea typeface="Trebuchet MS"/>
                <a:cs typeface="Trebuchet MS"/>
                <a:sym typeface="Trebuchet MS"/>
              </a:rPr>
              <a:t>آمریکا</a:t>
            </a:r>
            <a:endParaRPr b="1" i="0" sz="2400" u="none" cap="none" strike="noStrike">
              <a:solidFill>
                <a:srgbClr val="000000"/>
              </a:solidFill>
              <a:latin typeface="Trebuchet MS"/>
              <a:ea typeface="Trebuchet MS"/>
              <a:cs typeface="Trebuchet MS"/>
              <a:sym typeface="Trebuchet MS"/>
            </a:endParaRPr>
          </a:p>
        </p:txBody>
      </p:sp>
      <p:sp>
        <p:nvSpPr>
          <p:cNvPr id="375" name="Google Shape;375;p32"/>
          <p:cNvSpPr/>
          <p:nvPr/>
        </p:nvSpPr>
        <p:spPr>
          <a:xfrm>
            <a:off x="2883425" y="289650"/>
            <a:ext cx="1000500" cy="3555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32"/>
          <p:cNvSpPr/>
          <p:nvPr/>
        </p:nvSpPr>
        <p:spPr>
          <a:xfrm>
            <a:off x="930850" y="670575"/>
            <a:ext cx="4289700" cy="36372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32"/>
          <p:cNvSpPr/>
          <p:nvPr/>
        </p:nvSpPr>
        <p:spPr>
          <a:xfrm>
            <a:off x="3734225" y="645152"/>
            <a:ext cx="4128000" cy="36372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32"/>
          <p:cNvSpPr txBox="1"/>
          <p:nvPr/>
        </p:nvSpPr>
        <p:spPr>
          <a:xfrm>
            <a:off x="2514775" y="302825"/>
            <a:ext cx="1698600" cy="250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fa" sz="2400" u="none" cap="none" strike="noStrike">
                <a:solidFill>
                  <a:srgbClr val="000000"/>
                </a:solidFill>
                <a:latin typeface="Trebuchet MS"/>
                <a:ea typeface="Trebuchet MS"/>
                <a:cs typeface="Trebuchet MS"/>
                <a:sym typeface="Trebuchet MS"/>
              </a:rPr>
              <a:t>ا</a:t>
            </a:r>
            <a:r>
              <a:rPr b="1" i="0" lang="fa" sz="2400" u="none" cap="none" strike="noStrike">
                <a:solidFill>
                  <a:srgbClr val="000000"/>
                </a:solidFill>
                <a:latin typeface="Trebuchet MS"/>
                <a:ea typeface="Trebuchet MS"/>
                <a:cs typeface="Trebuchet MS"/>
                <a:sym typeface="Trebuchet MS"/>
              </a:rPr>
              <a:t>یران</a:t>
            </a:r>
            <a:endParaRPr b="1" i="0" sz="2400" u="none" cap="none" strike="noStrike">
              <a:solidFill>
                <a:srgbClr val="000000"/>
              </a:solidFill>
              <a:latin typeface="Trebuchet MS"/>
              <a:ea typeface="Trebuchet MS"/>
              <a:cs typeface="Trebuchet MS"/>
              <a:sym typeface="Trebuchet MS"/>
            </a:endParaRPr>
          </a:p>
        </p:txBody>
      </p:sp>
      <p:sp>
        <p:nvSpPr>
          <p:cNvPr id="379" name="Google Shape;379;p32"/>
          <p:cNvSpPr/>
          <p:nvPr/>
        </p:nvSpPr>
        <p:spPr>
          <a:xfrm>
            <a:off x="4134400" y="776775"/>
            <a:ext cx="895200" cy="4212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fa" sz="1800" u="none" cap="none" strike="noStrike">
                <a:solidFill>
                  <a:srgbClr val="000000"/>
                </a:solidFill>
                <a:latin typeface="Arial"/>
                <a:ea typeface="Arial"/>
                <a:cs typeface="Arial"/>
                <a:sym typeface="Arial"/>
              </a:rPr>
              <a:t>هردو</a:t>
            </a:r>
            <a:endParaRPr b="1" i="0" sz="1800" u="none" cap="none" strike="noStrike">
              <a:solidFill>
                <a:srgbClr val="000000"/>
              </a:solidFill>
              <a:latin typeface="Arial"/>
              <a:ea typeface="Arial"/>
              <a:cs typeface="Arial"/>
              <a:sym typeface="Arial"/>
            </a:endParaRPr>
          </a:p>
        </p:txBody>
      </p:sp>
      <p:sp>
        <p:nvSpPr>
          <p:cNvPr id="380" name="Google Shape;380;p32"/>
          <p:cNvSpPr/>
          <p:nvPr/>
        </p:nvSpPr>
        <p:spPr>
          <a:xfrm>
            <a:off x="6786063" y="5614425"/>
            <a:ext cx="1000500" cy="5136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1" algn="r">
              <a:lnSpc>
                <a:spcPct val="115000"/>
              </a:lnSpc>
              <a:spcBef>
                <a:spcPts val="0"/>
              </a:spcBef>
              <a:spcAft>
                <a:spcPts val="0"/>
              </a:spcAft>
              <a:buClr>
                <a:schemeClr val="dk1"/>
              </a:buClr>
              <a:buSzPts val="1100"/>
              <a:buFont typeface="Arial"/>
              <a:buNone/>
            </a:pPr>
            <a:r>
              <a:rPr b="1" i="0" lang="fa" sz="1800" u="none" cap="none" strike="noStrike">
                <a:solidFill>
                  <a:srgbClr val="000000"/>
                </a:solidFill>
                <a:latin typeface="Arial"/>
                <a:ea typeface="Arial"/>
                <a:cs typeface="Arial"/>
                <a:sym typeface="Arial"/>
              </a:rPr>
              <a:t>50 ایالت</a:t>
            </a:r>
            <a:endParaRPr b="0" i="0" sz="1400" u="none" cap="none" strike="noStrike">
              <a:solidFill>
                <a:srgbClr val="000000"/>
              </a:solidFill>
              <a:latin typeface="Arial"/>
              <a:ea typeface="Arial"/>
              <a:cs typeface="Arial"/>
              <a:sym typeface="Arial"/>
            </a:endParaRPr>
          </a:p>
        </p:txBody>
      </p:sp>
      <p:sp>
        <p:nvSpPr>
          <p:cNvPr id="381" name="Google Shape;381;p32"/>
          <p:cNvSpPr/>
          <p:nvPr/>
        </p:nvSpPr>
        <p:spPr>
          <a:xfrm>
            <a:off x="3045550" y="4479000"/>
            <a:ext cx="829500" cy="5136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fa" sz="1800" u="none" cap="none" strike="noStrike">
                <a:solidFill>
                  <a:srgbClr val="000000"/>
                </a:solidFill>
                <a:latin typeface="Arial"/>
                <a:ea typeface="Arial"/>
                <a:cs typeface="Arial"/>
                <a:sym typeface="Arial"/>
              </a:rPr>
              <a:t>البرز</a:t>
            </a:r>
            <a:endParaRPr b="1" i="0" sz="1800" u="none" cap="none" strike="noStrike">
              <a:solidFill>
                <a:srgbClr val="000000"/>
              </a:solidFill>
              <a:latin typeface="Arial"/>
              <a:ea typeface="Arial"/>
              <a:cs typeface="Arial"/>
              <a:sym typeface="Arial"/>
            </a:endParaRPr>
          </a:p>
        </p:txBody>
      </p:sp>
      <p:sp>
        <p:nvSpPr>
          <p:cNvPr id="382" name="Google Shape;382;p32"/>
          <p:cNvSpPr/>
          <p:nvPr/>
        </p:nvSpPr>
        <p:spPr>
          <a:xfrm>
            <a:off x="4134400" y="5010300"/>
            <a:ext cx="829500" cy="5136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fa" sz="1800" u="none" cap="none" strike="noStrike">
                <a:solidFill>
                  <a:srgbClr val="000000"/>
                </a:solidFill>
                <a:latin typeface="Arial"/>
                <a:ea typeface="Arial"/>
                <a:cs typeface="Arial"/>
                <a:sym typeface="Arial"/>
              </a:rPr>
              <a:t>آسیا</a:t>
            </a:r>
            <a:endParaRPr b="1" i="0" sz="1800" u="none" cap="none" strike="noStrike">
              <a:solidFill>
                <a:srgbClr val="000000"/>
              </a:solidFill>
              <a:latin typeface="Arial"/>
              <a:ea typeface="Arial"/>
              <a:cs typeface="Arial"/>
              <a:sym typeface="Arial"/>
            </a:endParaRPr>
          </a:p>
        </p:txBody>
      </p:sp>
      <p:sp>
        <p:nvSpPr>
          <p:cNvPr id="383" name="Google Shape;383;p32"/>
          <p:cNvSpPr/>
          <p:nvPr/>
        </p:nvSpPr>
        <p:spPr>
          <a:xfrm>
            <a:off x="1507675" y="5614425"/>
            <a:ext cx="829500" cy="5136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fa" sz="1800" u="none" cap="none" strike="noStrike">
                <a:solidFill>
                  <a:srgbClr val="000000"/>
                </a:solidFill>
                <a:latin typeface="Arial"/>
                <a:ea typeface="Arial"/>
                <a:cs typeface="Arial"/>
                <a:sym typeface="Arial"/>
              </a:rPr>
              <a:t>پاکستان</a:t>
            </a:r>
            <a:endParaRPr b="1" i="0" sz="1800" u="none" cap="none" strike="noStrike">
              <a:solidFill>
                <a:srgbClr val="000000"/>
              </a:solidFill>
              <a:latin typeface="Arial"/>
              <a:ea typeface="Arial"/>
              <a:cs typeface="Arial"/>
              <a:sym typeface="Arial"/>
            </a:endParaRPr>
          </a:p>
        </p:txBody>
      </p:sp>
      <p:sp>
        <p:nvSpPr>
          <p:cNvPr id="384" name="Google Shape;384;p32"/>
          <p:cNvSpPr/>
          <p:nvPr/>
        </p:nvSpPr>
        <p:spPr>
          <a:xfrm>
            <a:off x="507175" y="4588750"/>
            <a:ext cx="1000500" cy="5136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fa" sz="1800" u="none" cap="none" strike="noStrike">
                <a:solidFill>
                  <a:srgbClr val="000000"/>
                </a:solidFill>
                <a:latin typeface="Arial"/>
                <a:ea typeface="Arial"/>
                <a:cs typeface="Arial"/>
                <a:sym typeface="Arial"/>
              </a:rPr>
              <a:t>31</a:t>
            </a:r>
            <a:endParaRPr b="1"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fa" sz="1800" u="none" cap="none" strike="noStrike">
                <a:solidFill>
                  <a:srgbClr val="000000"/>
                </a:solidFill>
                <a:latin typeface="Arial"/>
                <a:ea typeface="Arial"/>
                <a:cs typeface="Arial"/>
                <a:sym typeface="Arial"/>
              </a:rPr>
              <a:t>استان</a:t>
            </a:r>
            <a:endParaRPr b="1" i="0" sz="1800" u="none" cap="none" strike="noStrike">
              <a:solidFill>
                <a:srgbClr val="000000"/>
              </a:solidFill>
              <a:latin typeface="Arial"/>
              <a:ea typeface="Arial"/>
              <a:cs typeface="Arial"/>
              <a:sym typeface="Arial"/>
            </a:endParaRPr>
          </a:p>
        </p:txBody>
      </p:sp>
      <p:sp>
        <p:nvSpPr>
          <p:cNvPr id="385" name="Google Shape;385;p32"/>
          <p:cNvSpPr/>
          <p:nvPr/>
        </p:nvSpPr>
        <p:spPr>
          <a:xfrm>
            <a:off x="1685275" y="4479000"/>
            <a:ext cx="829500" cy="5136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fa" sz="1800" u="none" cap="none" strike="noStrike">
                <a:solidFill>
                  <a:srgbClr val="000000"/>
                </a:solidFill>
                <a:latin typeface="Arial"/>
                <a:ea typeface="Arial"/>
                <a:cs typeface="Arial"/>
                <a:sym typeface="Arial"/>
              </a:rPr>
              <a:t>فارسی</a:t>
            </a:r>
            <a:endParaRPr b="1" i="0" sz="1800" u="none" cap="none" strike="noStrike">
              <a:solidFill>
                <a:srgbClr val="000000"/>
              </a:solidFill>
              <a:latin typeface="Arial"/>
              <a:ea typeface="Arial"/>
              <a:cs typeface="Arial"/>
              <a:sym typeface="Arial"/>
            </a:endParaRPr>
          </a:p>
        </p:txBody>
      </p:sp>
      <p:sp>
        <p:nvSpPr>
          <p:cNvPr id="386" name="Google Shape;386;p32"/>
          <p:cNvSpPr/>
          <p:nvPr/>
        </p:nvSpPr>
        <p:spPr>
          <a:xfrm>
            <a:off x="2337163" y="5046713"/>
            <a:ext cx="829500" cy="5136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fa" sz="1800" u="none" cap="none" strike="noStrike">
                <a:solidFill>
                  <a:srgbClr val="000000"/>
                </a:solidFill>
                <a:latin typeface="Arial"/>
                <a:ea typeface="Arial"/>
                <a:cs typeface="Arial"/>
                <a:sym typeface="Arial"/>
              </a:rPr>
              <a:t>تهران</a:t>
            </a:r>
            <a:endParaRPr b="1" i="0" sz="1800" u="none" cap="none" strike="noStrike">
              <a:solidFill>
                <a:srgbClr val="000000"/>
              </a:solidFill>
              <a:latin typeface="Arial"/>
              <a:ea typeface="Arial"/>
              <a:cs typeface="Arial"/>
              <a:sym typeface="Arial"/>
            </a:endParaRPr>
          </a:p>
        </p:txBody>
      </p:sp>
      <p:sp>
        <p:nvSpPr>
          <p:cNvPr id="387" name="Google Shape;387;p32"/>
          <p:cNvSpPr/>
          <p:nvPr/>
        </p:nvSpPr>
        <p:spPr>
          <a:xfrm>
            <a:off x="7790200" y="3981825"/>
            <a:ext cx="829500" cy="5136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marR="0" rtl="1" algn="r">
              <a:lnSpc>
                <a:spcPct val="115000"/>
              </a:lnSpc>
              <a:spcBef>
                <a:spcPts val="0"/>
              </a:spcBef>
              <a:spcAft>
                <a:spcPts val="0"/>
              </a:spcAft>
              <a:buClr>
                <a:srgbClr val="000000"/>
              </a:buClr>
              <a:buSzPts val="1800"/>
              <a:buFont typeface="Arial"/>
              <a:buNone/>
            </a:pPr>
            <a:r>
              <a:rPr b="1" i="0" lang="fa" sz="1800" u="none" cap="none" strike="noStrike">
                <a:solidFill>
                  <a:srgbClr val="FFFFFF"/>
                </a:solidFill>
                <a:latin typeface="Arial"/>
                <a:ea typeface="Arial"/>
                <a:cs typeface="Arial"/>
                <a:sym typeface="Arial"/>
              </a:rPr>
              <a:t>۲۰۲۰</a:t>
            </a:r>
            <a:endParaRPr b="0" i="0" sz="1400" u="none" cap="none" strike="noStrike">
              <a:solidFill>
                <a:srgbClr val="000000"/>
              </a:solidFill>
              <a:latin typeface="Arial"/>
              <a:ea typeface="Arial"/>
              <a:cs typeface="Arial"/>
              <a:sym typeface="Arial"/>
            </a:endParaRPr>
          </a:p>
        </p:txBody>
      </p:sp>
      <p:sp>
        <p:nvSpPr>
          <p:cNvPr id="388" name="Google Shape;388;p32"/>
          <p:cNvSpPr/>
          <p:nvPr/>
        </p:nvSpPr>
        <p:spPr>
          <a:xfrm rot="-157870">
            <a:off x="4620866" y="4375150"/>
            <a:ext cx="1391967" cy="512948"/>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1" algn="ctr">
              <a:lnSpc>
                <a:spcPct val="115000"/>
              </a:lnSpc>
              <a:spcBef>
                <a:spcPts val="0"/>
              </a:spcBef>
              <a:spcAft>
                <a:spcPts val="0"/>
              </a:spcAft>
              <a:buClr>
                <a:srgbClr val="000000"/>
              </a:buClr>
              <a:buSzPts val="1400"/>
              <a:buFont typeface="Arial"/>
              <a:buNone/>
            </a:pPr>
            <a:r>
              <a:rPr b="1" lang="fa" sz="2000"/>
              <a:t>آمریکا</a:t>
            </a:r>
            <a:endParaRPr b="1" i="0" sz="2000" u="none" cap="none" strike="noStrike">
              <a:solidFill>
                <a:srgbClr val="000000"/>
              </a:solidFill>
            </a:endParaRPr>
          </a:p>
        </p:txBody>
      </p:sp>
      <p:sp>
        <p:nvSpPr>
          <p:cNvPr id="389" name="Google Shape;389;p32"/>
          <p:cNvSpPr/>
          <p:nvPr/>
        </p:nvSpPr>
        <p:spPr>
          <a:xfrm>
            <a:off x="3032463" y="5614413"/>
            <a:ext cx="1148100" cy="5136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1" algn="r">
              <a:lnSpc>
                <a:spcPct val="115000"/>
              </a:lnSpc>
              <a:spcBef>
                <a:spcPts val="0"/>
              </a:spcBef>
              <a:spcAft>
                <a:spcPts val="0"/>
              </a:spcAft>
              <a:buClr>
                <a:srgbClr val="000000"/>
              </a:buClr>
              <a:buSzPts val="1800"/>
              <a:buFont typeface="Arial"/>
              <a:buNone/>
            </a:pPr>
            <a:r>
              <a:rPr b="1" i="0" lang="fa" sz="1800" u="none" cap="none" strike="noStrike">
                <a:solidFill>
                  <a:srgbClr val="000000"/>
                </a:solidFill>
                <a:latin typeface="Arial"/>
                <a:ea typeface="Arial"/>
                <a:cs typeface="Arial"/>
                <a:sym typeface="Arial"/>
              </a:rPr>
              <a:t>میدان آزادی</a:t>
            </a:r>
            <a:r>
              <a:rPr b="0" i="0" lang="fa" sz="18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p:txBody>
      </p:sp>
      <p:sp>
        <p:nvSpPr>
          <p:cNvPr id="390" name="Google Shape;390;p32"/>
          <p:cNvSpPr/>
          <p:nvPr/>
        </p:nvSpPr>
        <p:spPr>
          <a:xfrm>
            <a:off x="7418200" y="4659875"/>
            <a:ext cx="1573500" cy="5136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1" algn="r">
              <a:lnSpc>
                <a:spcPct val="115000"/>
              </a:lnSpc>
              <a:spcBef>
                <a:spcPts val="0"/>
              </a:spcBef>
              <a:spcAft>
                <a:spcPts val="0"/>
              </a:spcAft>
              <a:buClr>
                <a:srgbClr val="000000"/>
              </a:buClr>
              <a:buSzPts val="1800"/>
              <a:buFont typeface="Arial"/>
              <a:buNone/>
            </a:pPr>
            <a:r>
              <a:rPr b="1" i="0" lang="fa" sz="1800" u="none" cap="none" strike="noStrike">
                <a:solidFill>
                  <a:srgbClr val="000000"/>
                </a:solidFill>
                <a:latin typeface="Arial"/>
                <a:ea typeface="Arial"/>
                <a:cs typeface="Arial"/>
                <a:sym typeface="Arial"/>
              </a:rPr>
              <a:t>واشنگتن دی سی </a:t>
            </a:r>
            <a:endParaRPr b="0" i="0" sz="1400" u="none" cap="none" strike="noStrike">
              <a:solidFill>
                <a:srgbClr val="000000"/>
              </a:solidFill>
              <a:latin typeface="Arial"/>
              <a:ea typeface="Arial"/>
              <a:cs typeface="Arial"/>
              <a:sym typeface="Arial"/>
            </a:endParaRPr>
          </a:p>
        </p:txBody>
      </p:sp>
      <p:sp>
        <p:nvSpPr>
          <p:cNvPr id="391" name="Google Shape;391;p32"/>
          <p:cNvSpPr/>
          <p:nvPr/>
        </p:nvSpPr>
        <p:spPr>
          <a:xfrm>
            <a:off x="6527800" y="4224825"/>
            <a:ext cx="829500" cy="5136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1" algn="ctr">
              <a:lnSpc>
                <a:spcPct val="115000"/>
              </a:lnSpc>
              <a:spcBef>
                <a:spcPts val="0"/>
              </a:spcBef>
              <a:spcAft>
                <a:spcPts val="0"/>
              </a:spcAft>
              <a:buClr>
                <a:srgbClr val="000000"/>
              </a:buClr>
              <a:buSzPts val="1800"/>
              <a:buFont typeface="Arial"/>
              <a:buNone/>
            </a:pPr>
            <a:r>
              <a:rPr b="1" i="0" lang="fa" sz="1800" u="none" cap="none" strike="noStrike">
                <a:solidFill>
                  <a:srgbClr val="000000"/>
                </a:solidFill>
                <a:latin typeface="Arial"/>
                <a:ea typeface="Arial"/>
                <a:cs typeface="Arial"/>
                <a:sym typeface="Arial"/>
              </a:rPr>
              <a:t>کانادا</a:t>
            </a:r>
            <a:endParaRPr b="1" i="0" sz="1800" u="none" cap="none" strike="noStrike">
              <a:solidFill>
                <a:srgbClr val="000000"/>
              </a:solidFill>
              <a:latin typeface="Arial"/>
              <a:ea typeface="Arial"/>
              <a:cs typeface="Arial"/>
              <a:sym typeface="Arial"/>
            </a:endParaRPr>
          </a:p>
        </p:txBody>
      </p:sp>
      <p:sp>
        <p:nvSpPr>
          <p:cNvPr id="392" name="Google Shape;392;p32"/>
          <p:cNvSpPr/>
          <p:nvPr/>
        </p:nvSpPr>
        <p:spPr>
          <a:xfrm>
            <a:off x="4178025" y="2086825"/>
            <a:ext cx="829500" cy="5136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1" algn="ctr">
              <a:lnSpc>
                <a:spcPct val="115000"/>
              </a:lnSpc>
              <a:spcBef>
                <a:spcPts val="0"/>
              </a:spcBef>
              <a:spcAft>
                <a:spcPts val="0"/>
              </a:spcAft>
              <a:buClr>
                <a:srgbClr val="000000"/>
              </a:buClr>
              <a:buSzPts val="1800"/>
              <a:buFont typeface="Arial"/>
              <a:buNone/>
            </a:pPr>
            <a:r>
              <a:rPr b="1" i="0" lang="fa" sz="1800" u="none" cap="none" strike="noStrike">
                <a:solidFill>
                  <a:srgbClr val="000000"/>
                </a:solidFill>
                <a:latin typeface="Arial"/>
                <a:ea typeface="Arial"/>
                <a:cs typeface="Arial"/>
                <a:sym typeface="Arial"/>
              </a:rPr>
              <a:t>موزه</a:t>
            </a:r>
            <a:endParaRPr b="1" i="0" sz="1800" u="none" cap="none" strike="noStrike">
              <a:solidFill>
                <a:srgbClr val="000000"/>
              </a:solidFill>
              <a:latin typeface="Arial"/>
              <a:ea typeface="Arial"/>
              <a:cs typeface="Arial"/>
              <a:sym typeface="Arial"/>
            </a:endParaRPr>
          </a:p>
        </p:txBody>
      </p:sp>
      <p:pic>
        <p:nvPicPr>
          <p:cNvPr id="393" name="Google Shape;393;p32"/>
          <p:cNvPicPr preferRelativeResize="0"/>
          <p:nvPr/>
        </p:nvPicPr>
        <p:blipFill rotWithShape="1">
          <a:blip r:embed="rId3">
            <a:alphaModFix/>
          </a:blip>
          <a:srcRect b="0" l="0" r="0" t="0"/>
          <a:stretch/>
        </p:blipFill>
        <p:spPr>
          <a:xfrm>
            <a:off x="8319500" y="0"/>
            <a:ext cx="2375126" cy="3981824"/>
          </a:xfrm>
          <a:prstGeom prst="rect">
            <a:avLst/>
          </a:prstGeom>
          <a:noFill/>
          <a:ln>
            <a:noFill/>
          </a:ln>
        </p:spPr>
      </p:pic>
      <p:sp>
        <p:nvSpPr>
          <p:cNvPr id="394" name="Google Shape;394;p32"/>
          <p:cNvSpPr/>
          <p:nvPr/>
        </p:nvSpPr>
        <p:spPr>
          <a:xfrm rot="2216972">
            <a:off x="9215709" y="449515"/>
            <a:ext cx="777061" cy="734880"/>
          </a:xfrm>
          <a:prstGeom prst="wedgeEllipseCallout">
            <a:avLst>
              <a:gd fmla="val -20833" name="adj1"/>
              <a:gd fmla="val 62500" name="adj2"/>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32"/>
          <p:cNvSpPr/>
          <p:nvPr/>
        </p:nvSpPr>
        <p:spPr>
          <a:xfrm>
            <a:off x="5478625" y="5010300"/>
            <a:ext cx="1573500" cy="5136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1" algn="r">
              <a:lnSpc>
                <a:spcPct val="115000"/>
              </a:lnSpc>
              <a:spcBef>
                <a:spcPts val="0"/>
              </a:spcBef>
              <a:spcAft>
                <a:spcPts val="0"/>
              </a:spcAft>
              <a:buClr>
                <a:srgbClr val="000000"/>
              </a:buClr>
              <a:buSzPts val="1800"/>
              <a:buFont typeface="Arial"/>
              <a:buNone/>
            </a:pPr>
            <a:r>
              <a:rPr b="1" lang="fa" sz="1800"/>
              <a:t>مجسمه</a:t>
            </a:r>
            <a:r>
              <a:rPr b="1" i="0" lang="fa" sz="1800" u="none" cap="none" strike="noStrike">
                <a:solidFill>
                  <a:srgbClr val="000000"/>
                </a:solidFill>
                <a:latin typeface="Arial"/>
                <a:ea typeface="Arial"/>
                <a:cs typeface="Arial"/>
                <a:sym typeface="Arial"/>
              </a:rPr>
              <a:t> آزادی</a:t>
            </a:r>
            <a:r>
              <a:rPr b="0" i="0" lang="fa" sz="18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p:txBody>
      </p:sp>
      <p:sp>
        <p:nvSpPr>
          <p:cNvPr id="396" name="Google Shape;396;p32"/>
          <p:cNvSpPr/>
          <p:nvPr/>
        </p:nvSpPr>
        <p:spPr>
          <a:xfrm>
            <a:off x="354088" y="3965400"/>
            <a:ext cx="829500" cy="5136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marR="0" rtl="1" algn="r">
              <a:lnSpc>
                <a:spcPct val="115000"/>
              </a:lnSpc>
              <a:spcBef>
                <a:spcPts val="0"/>
              </a:spcBef>
              <a:spcAft>
                <a:spcPts val="0"/>
              </a:spcAft>
              <a:buClr>
                <a:srgbClr val="000000"/>
              </a:buClr>
              <a:buSzPts val="1800"/>
              <a:buFont typeface="Arial"/>
              <a:buNone/>
            </a:pPr>
            <a:r>
              <a:rPr b="1" i="0" lang="fa" sz="1800" u="none" cap="none" strike="noStrike">
                <a:solidFill>
                  <a:srgbClr val="FFFFFF"/>
                </a:solidFill>
                <a:latin typeface="Arial"/>
                <a:ea typeface="Arial"/>
                <a:cs typeface="Arial"/>
                <a:sym typeface="Arial"/>
              </a:rPr>
              <a:t>۲۰۲۰</a:t>
            </a:r>
            <a:endParaRPr b="0" i="0" sz="1400" u="none" cap="none" strike="noStrike">
              <a:solidFill>
                <a:srgbClr val="000000"/>
              </a:solidFill>
              <a:latin typeface="Arial"/>
              <a:ea typeface="Arial"/>
              <a:cs typeface="Arial"/>
              <a:sym typeface="Arial"/>
            </a:endParaRPr>
          </a:p>
        </p:txBody>
      </p:sp>
      <p:sp>
        <p:nvSpPr>
          <p:cNvPr id="397" name="Google Shape;397;p32"/>
          <p:cNvSpPr txBox="1"/>
          <p:nvPr/>
        </p:nvSpPr>
        <p:spPr>
          <a:xfrm>
            <a:off x="9200275" y="1235125"/>
            <a:ext cx="1494300" cy="23163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Clr>
                <a:schemeClr val="dk1"/>
              </a:buClr>
              <a:buSzPts val="1100"/>
              <a:buFont typeface="Arial"/>
              <a:buNone/>
            </a:pPr>
            <a:r>
              <a:rPr b="1" lang="fa" sz="1800">
                <a:solidFill>
                  <a:schemeClr val="dk1"/>
                </a:solidFill>
              </a:rPr>
              <a:t>دو کشور آمریکا و ایران را با هم مقایسه کنید و تفاوت ها و شباهت های آن  ها را در </a:t>
            </a:r>
            <a:r>
              <a:rPr b="1" lang="fa" sz="1800">
                <a:solidFill>
                  <a:schemeClr val="dk1"/>
                </a:solidFill>
                <a:highlight>
                  <a:srgbClr val="FFFF00"/>
                </a:highlight>
              </a:rPr>
              <a:t>نمودار</a:t>
            </a:r>
            <a:r>
              <a:rPr b="1" lang="fa" sz="1800">
                <a:solidFill>
                  <a:schemeClr val="dk1"/>
                </a:solidFill>
              </a:rPr>
              <a:t> قرار دهید</a:t>
            </a:r>
            <a:endParaRPr sz="1800">
              <a:solidFill>
                <a:srgbClr val="3F3F3F"/>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33"/>
          <p:cNvSpPr txBox="1"/>
          <p:nvPr/>
        </p:nvSpPr>
        <p:spPr>
          <a:xfrm>
            <a:off x="383850" y="268700"/>
            <a:ext cx="9076500" cy="6269400"/>
          </a:xfrm>
          <a:prstGeom prst="rect">
            <a:avLst/>
          </a:prstGeom>
          <a:solidFill>
            <a:srgbClr val="93C47D"/>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p:txBody>
      </p:sp>
      <p:sp>
        <p:nvSpPr>
          <p:cNvPr id="403" name="Google Shape;403;p33"/>
          <p:cNvSpPr txBox="1"/>
          <p:nvPr/>
        </p:nvSpPr>
        <p:spPr>
          <a:xfrm>
            <a:off x="-654125" y="5352850"/>
            <a:ext cx="9404400" cy="88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p:txBody>
      </p:sp>
      <p:sp>
        <p:nvSpPr>
          <p:cNvPr id="404" name="Google Shape;404;p33"/>
          <p:cNvSpPr txBox="1"/>
          <p:nvPr/>
        </p:nvSpPr>
        <p:spPr>
          <a:xfrm>
            <a:off x="2185750" y="371325"/>
            <a:ext cx="5394000" cy="441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400"/>
              <a:buFont typeface="Arial"/>
              <a:buNone/>
            </a:pPr>
            <a:r>
              <a:rPr b="1" i="0" lang="fa" sz="2400" u="none" cap="none" strike="noStrike">
                <a:solidFill>
                  <a:srgbClr val="000000"/>
                </a:solidFill>
                <a:latin typeface="Trebuchet MS"/>
                <a:ea typeface="Trebuchet MS"/>
                <a:cs typeface="Trebuchet MS"/>
                <a:sym typeface="Trebuchet MS"/>
              </a:rPr>
              <a:t>حالا  نوبت </a:t>
            </a:r>
            <a:r>
              <a:rPr b="1" i="0" lang="fa" sz="2400" u="none" cap="none" strike="noStrike">
                <a:solidFill>
                  <a:srgbClr val="000000"/>
                </a:solidFill>
                <a:latin typeface="Trebuchet MS"/>
                <a:ea typeface="Trebuchet MS"/>
                <a:cs typeface="Trebuchet MS"/>
                <a:sym typeface="Trebuchet MS"/>
              </a:rPr>
              <a:t>کارگروهی </a:t>
            </a:r>
            <a:r>
              <a:rPr b="1" i="0" lang="fa" sz="2400" u="none" cap="none" strike="noStrike">
                <a:solidFill>
                  <a:srgbClr val="000000"/>
                </a:solidFill>
                <a:latin typeface="Trebuchet MS"/>
                <a:ea typeface="Trebuchet MS"/>
                <a:cs typeface="Trebuchet MS"/>
                <a:sym typeface="Trebuchet MS"/>
              </a:rPr>
              <a:t>شماست . در باره ی آنچه که امروز یاد گرفتید گفت وگو کنید  و در چند جمله بنویسید. </a:t>
            </a:r>
            <a:r>
              <a:rPr b="1" i="0" lang="fa" sz="2400" u="none" cap="none" strike="noStrike">
                <a:solidFill>
                  <a:srgbClr val="93C47D"/>
                </a:solidFill>
                <a:latin typeface="Trebuchet MS"/>
                <a:ea typeface="Trebuchet MS"/>
                <a:cs typeface="Trebuchet MS"/>
                <a:sym typeface="Trebuchet MS"/>
              </a:rPr>
              <a:t>و</a:t>
            </a:r>
            <a:r>
              <a:rPr b="1" i="0" lang="fa" sz="2400" u="none" cap="none" strike="noStrike">
                <a:solidFill>
                  <a:srgbClr val="000000"/>
                </a:solidFill>
                <a:latin typeface="Trebuchet MS"/>
                <a:ea typeface="Trebuchet MS"/>
                <a:cs typeface="Trebuchet MS"/>
                <a:sym typeface="Trebuchet MS"/>
              </a:rPr>
              <a:t> </a:t>
            </a:r>
            <a:r>
              <a:rPr b="1" i="0" lang="fa" sz="2400" u="none" cap="none" strike="noStrike">
                <a:solidFill>
                  <a:srgbClr val="000000"/>
                </a:solidFill>
                <a:latin typeface="Trebuchet MS"/>
                <a:ea typeface="Trebuchet MS"/>
                <a:cs typeface="Trebuchet MS"/>
                <a:sym typeface="Trebuchet MS"/>
              </a:rPr>
              <a:t>سپس دانستنی های خود را با همه در میان </a:t>
            </a:r>
            <a:r>
              <a:rPr b="1" lang="fa" sz="2400">
                <a:latin typeface="Trebuchet MS"/>
                <a:ea typeface="Trebuchet MS"/>
                <a:cs typeface="Trebuchet MS"/>
                <a:sym typeface="Trebuchet MS"/>
              </a:rPr>
              <a:t>ب</a:t>
            </a:r>
            <a:r>
              <a:rPr b="1" i="0" lang="fa" sz="2400" u="none" cap="none" strike="noStrike">
                <a:solidFill>
                  <a:srgbClr val="000000"/>
                </a:solidFill>
                <a:latin typeface="Trebuchet MS"/>
                <a:ea typeface="Trebuchet MS"/>
                <a:cs typeface="Trebuchet MS"/>
                <a:sym typeface="Trebuchet MS"/>
              </a:rPr>
              <a:t>گذارید . </a:t>
            </a:r>
            <a:r>
              <a:rPr b="1" i="0" lang="fa" sz="2400" u="none" cap="none" strike="noStrike">
                <a:solidFill>
                  <a:srgbClr val="93C47D"/>
                </a:solidFill>
                <a:latin typeface="Trebuchet MS"/>
                <a:ea typeface="Trebuchet MS"/>
                <a:cs typeface="Trebuchet MS"/>
                <a:sym typeface="Trebuchet MS"/>
              </a:rPr>
              <a:t>ه</a:t>
            </a:r>
            <a:endParaRPr b="1" i="0" sz="2400" u="none" cap="none" strike="noStrike">
              <a:solidFill>
                <a:srgbClr val="93C47D"/>
              </a:solidFill>
              <a:latin typeface="Trebuchet MS"/>
              <a:ea typeface="Trebuchet MS"/>
              <a:cs typeface="Trebuchet MS"/>
              <a:sym typeface="Trebuchet MS"/>
            </a:endParaRPr>
          </a:p>
          <a:p>
            <a:pPr indent="0" lvl="0" marL="0" marR="0" rtl="0" algn="r">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Trebuchet MS"/>
              <a:ea typeface="Trebuchet MS"/>
              <a:cs typeface="Trebuchet MS"/>
              <a:sym typeface="Trebuchet MS"/>
            </a:endParaRPr>
          </a:p>
          <a:p>
            <a:pPr indent="0" lvl="0" marL="0" marR="0" rtl="0" algn="r">
              <a:lnSpc>
                <a:spcPct val="100000"/>
              </a:lnSpc>
              <a:spcBef>
                <a:spcPts val="0"/>
              </a:spcBef>
              <a:spcAft>
                <a:spcPts val="0"/>
              </a:spcAft>
              <a:buClr>
                <a:srgbClr val="000000"/>
              </a:buClr>
              <a:buSzPts val="2400"/>
              <a:buFont typeface="Arial"/>
              <a:buNone/>
            </a:pPr>
            <a:r>
              <a:rPr b="1" i="0" lang="fa" sz="2400" u="none" cap="none" strike="noStrike">
                <a:solidFill>
                  <a:srgbClr val="000000"/>
                </a:solidFill>
                <a:latin typeface="Trebuchet MS"/>
                <a:ea typeface="Trebuchet MS"/>
                <a:cs typeface="Trebuchet MS"/>
                <a:sym typeface="Trebuchet MS"/>
              </a:rPr>
              <a:t>موفق باشید ! </a:t>
            </a:r>
            <a:r>
              <a:rPr b="1" i="0" lang="fa" sz="2400" u="none" cap="none" strike="noStrike">
                <a:solidFill>
                  <a:srgbClr val="93C47D"/>
                </a:solidFill>
                <a:latin typeface="Trebuchet MS"/>
                <a:ea typeface="Trebuchet MS"/>
                <a:cs typeface="Trebuchet MS"/>
                <a:sym typeface="Trebuchet MS"/>
              </a:rPr>
              <a:t>ه</a:t>
            </a:r>
            <a:endParaRPr b="1" i="0" sz="2400" u="none" cap="none" strike="noStrike">
              <a:solidFill>
                <a:srgbClr val="93C47D"/>
              </a:solidFill>
              <a:latin typeface="Trebuchet MS"/>
              <a:ea typeface="Trebuchet MS"/>
              <a:cs typeface="Trebuchet MS"/>
              <a:sym typeface="Trebuchet MS"/>
            </a:endParaRPr>
          </a:p>
          <a:p>
            <a:pPr indent="0" lvl="0" marL="0" marR="0" rtl="0" algn="r">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Trebuchet MS"/>
              <a:ea typeface="Trebuchet MS"/>
              <a:cs typeface="Trebuchet MS"/>
              <a:sym typeface="Trebuchet MS"/>
            </a:endParaRPr>
          </a:p>
          <a:p>
            <a:pPr indent="0" lvl="0" marL="0" marR="0" rtl="0" algn="r">
              <a:lnSpc>
                <a:spcPct val="100000"/>
              </a:lnSpc>
              <a:spcBef>
                <a:spcPts val="0"/>
              </a:spcBef>
              <a:spcAft>
                <a:spcPts val="0"/>
              </a:spcAft>
              <a:buClr>
                <a:srgbClr val="000000"/>
              </a:buClr>
              <a:buSzPts val="2400"/>
              <a:buFont typeface="Arial"/>
              <a:buNone/>
            </a:pPr>
            <a:r>
              <a:rPr b="1" i="0" lang="fa" sz="2400" u="none" cap="none" strike="noStrike">
                <a:solidFill>
                  <a:srgbClr val="000000"/>
                </a:solidFill>
                <a:latin typeface="Trebuchet MS"/>
                <a:ea typeface="Trebuchet MS"/>
                <a:cs typeface="Trebuchet MS"/>
                <a:sym typeface="Trebuchet MS"/>
              </a:rPr>
              <a:t> </a:t>
            </a:r>
            <a:endParaRPr b="1" i="0" sz="2400" u="none" cap="none" strike="noStrike">
              <a:solidFill>
                <a:srgbClr val="000000"/>
              </a:solidFill>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34"/>
          <p:cNvSpPr/>
          <p:nvPr/>
        </p:nvSpPr>
        <p:spPr>
          <a:xfrm>
            <a:off x="3471563" y="2059950"/>
            <a:ext cx="2622888" cy="2085588"/>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a"/>
              <a:t>ِ</a:t>
            </a:r>
            <a:endParaRPr/>
          </a:p>
        </p:txBody>
      </p:sp>
      <p:sp>
        <p:nvSpPr>
          <p:cNvPr id="410" name="Google Shape;410;p34"/>
          <p:cNvSpPr txBox="1"/>
          <p:nvPr/>
        </p:nvSpPr>
        <p:spPr>
          <a:xfrm>
            <a:off x="3947125" y="2788088"/>
            <a:ext cx="1445700" cy="954300"/>
          </a:xfrm>
          <a:prstGeom prst="rect">
            <a:avLst/>
          </a:prstGeom>
          <a:noFill/>
          <a:ln>
            <a:noFill/>
          </a:ln>
        </p:spPr>
        <p:txBody>
          <a:bodyPr anchorCtr="0" anchor="t" bIns="91425" lIns="91425" spcFirstLastPara="1" rIns="91425" wrap="square" tIns="91425">
            <a:spAutoFit/>
          </a:bodyPr>
          <a:lstStyle/>
          <a:p>
            <a:pPr indent="0" lvl="0" marL="0" rtl="1" algn="ctr">
              <a:spcBef>
                <a:spcPts val="0"/>
              </a:spcBef>
              <a:spcAft>
                <a:spcPts val="0"/>
              </a:spcAft>
              <a:buNone/>
            </a:pPr>
            <a:r>
              <a:rPr b="1" lang="fa" sz="2500">
                <a:latin typeface="Trebuchet MS"/>
                <a:ea typeface="Trebuchet MS"/>
                <a:cs typeface="Trebuchet MS"/>
                <a:sym typeface="Trebuchet MS"/>
              </a:rPr>
              <a:t>+ </a:t>
            </a:r>
            <a:r>
              <a:rPr b="1" lang="fa" sz="2500">
                <a:latin typeface="Trebuchet MS"/>
                <a:ea typeface="Trebuchet MS"/>
                <a:cs typeface="Trebuchet MS"/>
                <a:sym typeface="Trebuchet MS"/>
              </a:rPr>
              <a:t>مهر</a:t>
            </a:r>
            <a:endParaRPr b="1" sz="2500">
              <a:latin typeface="Trebuchet MS"/>
              <a:ea typeface="Trebuchet MS"/>
              <a:cs typeface="Trebuchet MS"/>
              <a:sym typeface="Trebuchet MS"/>
            </a:endParaRPr>
          </a:p>
          <a:p>
            <a:pPr indent="0" lvl="0" marL="0" rtl="1" algn="ctr">
              <a:spcBef>
                <a:spcPts val="0"/>
              </a:spcBef>
              <a:spcAft>
                <a:spcPts val="0"/>
              </a:spcAft>
              <a:buNone/>
            </a:pPr>
            <a:r>
              <a:rPr b="1" lang="fa" sz="2500">
                <a:latin typeface="Trebuchet MS"/>
                <a:ea typeface="Trebuchet MS"/>
                <a:cs typeface="Trebuchet MS"/>
                <a:sym typeface="Trebuchet MS"/>
              </a:rPr>
              <a:t>مهر +</a:t>
            </a:r>
            <a:endParaRPr b="1" sz="2500">
              <a:latin typeface="Trebuchet MS"/>
              <a:ea typeface="Trebuchet MS"/>
              <a:cs typeface="Trebuchet MS"/>
              <a:sym typeface="Trebuchet MS"/>
            </a:endParaRPr>
          </a:p>
        </p:txBody>
      </p:sp>
      <p:sp>
        <p:nvSpPr>
          <p:cNvPr id="411" name="Google Shape;411;p34"/>
          <p:cNvSpPr/>
          <p:nvPr/>
        </p:nvSpPr>
        <p:spPr>
          <a:xfrm>
            <a:off x="6114775" y="87250"/>
            <a:ext cx="2099520" cy="2085588"/>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a"/>
              <a:t>ِ</a:t>
            </a:r>
            <a:endParaRPr/>
          </a:p>
        </p:txBody>
      </p:sp>
      <p:sp>
        <p:nvSpPr>
          <p:cNvPr id="412" name="Google Shape;412;p34"/>
          <p:cNvSpPr/>
          <p:nvPr/>
        </p:nvSpPr>
        <p:spPr>
          <a:xfrm>
            <a:off x="7086050" y="2556675"/>
            <a:ext cx="2099520" cy="2085588"/>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r">
              <a:spcBef>
                <a:spcPts val="0"/>
              </a:spcBef>
              <a:spcAft>
                <a:spcPts val="0"/>
              </a:spcAft>
              <a:buNone/>
            </a:pPr>
            <a:r>
              <a:t/>
            </a:r>
            <a:endParaRPr b="1"/>
          </a:p>
        </p:txBody>
      </p:sp>
      <p:sp>
        <p:nvSpPr>
          <p:cNvPr id="413" name="Google Shape;413;p34"/>
          <p:cNvSpPr/>
          <p:nvPr/>
        </p:nvSpPr>
        <p:spPr>
          <a:xfrm>
            <a:off x="1623775" y="-91875"/>
            <a:ext cx="2099520" cy="2085588"/>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a"/>
              <a:t>ِ</a:t>
            </a:r>
            <a:endParaRPr/>
          </a:p>
        </p:txBody>
      </p:sp>
      <p:sp>
        <p:nvSpPr>
          <p:cNvPr id="414" name="Google Shape;414;p34"/>
          <p:cNvSpPr/>
          <p:nvPr/>
        </p:nvSpPr>
        <p:spPr>
          <a:xfrm>
            <a:off x="380450" y="2657900"/>
            <a:ext cx="2099520" cy="2085588"/>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a"/>
              <a:t>ِ</a:t>
            </a:r>
            <a:endParaRPr/>
          </a:p>
        </p:txBody>
      </p:sp>
      <p:sp>
        <p:nvSpPr>
          <p:cNvPr id="415" name="Google Shape;415;p34"/>
          <p:cNvSpPr/>
          <p:nvPr/>
        </p:nvSpPr>
        <p:spPr>
          <a:xfrm>
            <a:off x="2030975" y="4436350"/>
            <a:ext cx="2099520" cy="2085588"/>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a"/>
              <a:t>ِ</a:t>
            </a:r>
            <a:endParaRPr/>
          </a:p>
        </p:txBody>
      </p:sp>
      <p:sp>
        <p:nvSpPr>
          <p:cNvPr id="416" name="Google Shape;416;p34"/>
          <p:cNvSpPr/>
          <p:nvPr/>
        </p:nvSpPr>
        <p:spPr>
          <a:xfrm>
            <a:off x="5046238" y="4244450"/>
            <a:ext cx="2099520" cy="2085588"/>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a"/>
              <a:t>ِ</a:t>
            </a:r>
            <a:endParaRPr/>
          </a:p>
        </p:txBody>
      </p:sp>
      <p:cxnSp>
        <p:nvCxnSpPr>
          <p:cNvPr id="417" name="Google Shape;417;p34"/>
          <p:cNvCxnSpPr>
            <a:stCxn id="409" idx="0"/>
            <a:endCxn id="412" idx="2"/>
          </p:cNvCxnSpPr>
          <p:nvPr/>
        </p:nvCxnSpPr>
        <p:spPr>
          <a:xfrm>
            <a:off x="6092265" y="3102744"/>
            <a:ext cx="1000200" cy="496800"/>
          </a:xfrm>
          <a:prstGeom prst="straightConnector1">
            <a:avLst/>
          </a:prstGeom>
          <a:noFill/>
          <a:ln cap="flat" cmpd="sng" w="28575">
            <a:solidFill>
              <a:srgbClr val="6AA84F"/>
            </a:solidFill>
            <a:prstDash val="solid"/>
            <a:round/>
            <a:headEnd len="med" w="med" type="none"/>
            <a:tailEnd len="med" w="med" type="triangle"/>
          </a:ln>
        </p:spPr>
      </p:cxnSp>
      <p:cxnSp>
        <p:nvCxnSpPr>
          <p:cNvPr id="418" name="Google Shape;418;p34"/>
          <p:cNvCxnSpPr>
            <a:endCxn id="411" idx="2"/>
          </p:cNvCxnSpPr>
          <p:nvPr/>
        </p:nvCxnSpPr>
        <p:spPr>
          <a:xfrm flipH="1" rot="10800000">
            <a:off x="5655387" y="1130044"/>
            <a:ext cx="465900" cy="1006800"/>
          </a:xfrm>
          <a:prstGeom prst="straightConnector1">
            <a:avLst/>
          </a:prstGeom>
          <a:noFill/>
          <a:ln cap="flat" cmpd="sng" w="28575">
            <a:solidFill>
              <a:srgbClr val="6AA84F"/>
            </a:solidFill>
            <a:prstDash val="solid"/>
            <a:round/>
            <a:headEnd len="med" w="med" type="none"/>
            <a:tailEnd len="med" w="med" type="triangle"/>
          </a:ln>
        </p:spPr>
      </p:cxnSp>
      <p:cxnSp>
        <p:nvCxnSpPr>
          <p:cNvPr id="419" name="Google Shape;419;p34"/>
          <p:cNvCxnSpPr>
            <a:stCxn id="409" idx="3"/>
          </p:cNvCxnSpPr>
          <p:nvPr/>
        </p:nvCxnSpPr>
        <p:spPr>
          <a:xfrm rot="10800000">
            <a:off x="3556907" y="1330795"/>
            <a:ext cx="1226100" cy="848400"/>
          </a:xfrm>
          <a:prstGeom prst="straightConnector1">
            <a:avLst/>
          </a:prstGeom>
          <a:noFill/>
          <a:ln cap="flat" cmpd="sng" w="28575">
            <a:solidFill>
              <a:srgbClr val="6AA84F"/>
            </a:solidFill>
            <a:prstDash val="solid"/>
            <a:round/>
            <a:headEnd len="med" w="med" type="none"/>
            <a:tailEnd len="med" w="med" type="triangle"/>
          </a:ln>
        </p:spPr>
      </p:cxnSp>
      <p:cxnSp>
        <p:nvCxnSpPr>
          <p:cNvPr id="420" name="Google Shape;420;p34"/>
          <p:cNvCxnSpPr>
            <a:stCxn id="409" idx="2"/>
            <a:endCxn id="414" idx="0"/>
          </p:cNvCxnSpPr>
          <p:nvPr/>
        </p:nvCxnSpPr>
        <p:spPr>
          <a:xfrm flipH="1">
            <a:off x="2478298" y="3102744"/>
            <a:ext cx="1001400" cy="597900"/>
          </a:xfrm>
          <a:prstGeom prst="straightConnector1">
            <a:avLst/>
          </a:prstGeom>
          <a:noFill/>
          <a:ln cap="flat" cmpd="sng" w="28575">
            <a:solidFill>
              <a:srgbClr val="6AA84F"/>
            </a:solidFill>
            <a:prstDash val="solid"/>
            <a:round/>
            <a:headEnd len="med" w="med" type="none"/>
            <a:tailEnd len="med" w="med" type="triangle"/>
          </a:ln>
        </p:spPr>
      </p:cxnSp>
      <p:cxnSp>
        <p:nvCxnSpPr>
          <p:cNvPr id="421" name="Google Shape;421;p34"/>
          <p:cNvCxnSpPr/>
          <p:nvPr/>
        </p:nvCxnSpPr>
        <p:spPr>
          <a:xfrm flipH="1">
            <a:off x="3672075" y="3966375"/>
            <a:ext cx="294300" cy="537300"/>
          </a:xfrm>
          <a:prstGeom prst="straightConnector1">
            <a:avLst/>
          </a:prstGeom>
          <a:noFill/>
          <a:ln cap="flat" cmpd="sng" w="28575">
            <a:solidFill>
              <a:srgbClr val="6AA84F"/>
            </a:solidFill>
            <a:prstDash val="solid"/>
            <a:round/>
            <a:headEnd len="med" w="med" type="none"/>
            <a:tailEnd len="med" w="med" type="triangle"/>
          </a:ln>
        </p:spPr>
      </p:cxnSp>
      <p:cxnSp>
        <p:nvCxnSpPr>
          <p:cNvPr id="422" name="Google Shape;422;p34"/>
          <p:cNvCxnSpPr>
            <a:endCxn id="416" idx="3"/>
          </p:cNvCxnSpPr>
          <p:nvPr/>
        </p:nvCxnSpPr>
        <p:spPr>
          <a:xfrm>
            <a:off x="5668198" y="3774495"/>
            <a:ext cx="427800" cy="589200"/>
          </a:xfrm>
          <a:prstGeom prst="straightConnector1">
            <a:avLst/>
          </a:prstGeom>
          <a:noFill/>
          <a:ln cap="flat" cmpd="sng" w="28575">
            <a:solidFill>
              <a:srgbClr val="6AA84F"/>
            </a:solidFill>
            <a:prstDash val="solid"/>
            <a:round/>
            <a:headEnd len="med" w="med" type="none"/>
            <a:tailEnd len="med" w="med" type="triangle"/>
          </a:ln>
        </p:spPr>
      </p:cxnSp>
      <p:sp>
        <p:nvSpPr>
          <p:cNvPr id="423" name="Google Shape;423;p34"/>
          <p:cNvSpPr txBox="1"/>
          <p:nvPr/>
        </p:nvSpPr>
        <p:spPr>
          <a:xfrm>
            <a:off x="6627700" y="588550"/>
            <a:ext cx="1305000" cy="507900"/>
          </a:xfrm>
          <a:prstGeom prst="rect">
            <a:avLst/>
          </a:prstGeom>
          <a:noFill/>
          <a:ln>
            <a:noFill/>
          </a:ln>
        </p:spPr>
        <p:txBody>
          <a:bodyPr anchorCtr="0" anchor="t" bIns="91425" lIns="91425" spcFirstLastPara="1" rIns="91425" wrap="square" tIns="91425">
            <a:spAutoFit/>
          </a:bodyPr>
          <a:lstStyle/>
          <a:p>
            <a:pPr indent="0" lvl="0" marL="0" rtl="1" algn="r">
              <a:spcBef>
                <a:spcPts val="0"/>
              </a:spcBef>
              <a:spcAft>
                <a:spcPts val="0"/>
              </a:spcAft>
              <a:buNone/>
            </a:pPr>
            <a:r>
              <a:rPr b="1" lang="fa" sz="2100">
                <a:latin typeface="Trebuchet MS"/>
                <a:ea typeface="Trebuchet MS"/>
                <a:cs typeface="Trebuchet MS"/>
                <a:sym typeface="Trebuchet MS"/>
              </a:rPr>
              <a:t>مهرگان</a:t>
            </a:r>
            <a:endParaRPr b="1" sz="2100">
              <a:latin typeface="Trebuchet MS"/>
              <a:ea typeface="Trebuchet MS"/>
              <a:cs typeface="Trebuchet MS"/>
              <a:sym typeface="Trebuchet MS"/>
            </a:endParaRPr>
          </a:p>
        </p:txBody>
      </p:sp>
      <p:sp>
        <p:nvSpPr>
          <p:cNvPr id="424" name="Google Shape;424;p34"/>
          <p:cNvSpPr txBox="1"/>
          <p:nvPr/>
        </p:nvSpPr>
        <p:spPr>
          <a:xfrm>
            <a:off x="7483375" y="870350"/>
            <a:ext cx="4727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rgbClr val="3F3F3F"/>
              </a:solidFill>
              <a:latin typeface="Trebuchet MS"/>
              <a:ea typeface="Trebuchet MS"/>
              <a:cs typeface="Trebuchet MS"/>
              <a:sym typeface="Trebuchet MS"/>
            </a:endParaRPr>
          </a:p>
        </p:txBody>
      </p:sp>
      <p:sp>
        <p:nvSpPr>
          <p:cNvPr id="425" name="Google Shape;425;p34"/>
          <p:cNvSpPr txBox="1"/>
          <p:nvPr/>
        </p:nvSpPr>
        <p:spPr>
          <a:xfrm>
            <a:off x="752575" y="3425150"/>
            <a:ext cx="1144800" cy="5511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b="1" lang="fa" sz="2000">
                <a:solidFill>
                  <a:srgbClr val="3F3F3F"/>
                </a:solidFill>
                <a:latin typeface="Trebuchet MS"/>
                <a:ea typeface="Trebuchet MS"/>
                <a:cs typeface="Trebuchet MS"/>
                <a:sym typeface="Trebuchet MS"/>
              </a:rPr>
              <a:t>بزرگمهر</a:t>
            </a:r>
            <a:endParaRPr b="1" sz="2000">
              <a:solidFill>
                <a:srgbClr val="3F3F3F"/>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pic>
        <p:nvPicPr>
          <p:cNvPr descr="آن چیست که چیستان است ..&#10;تو این ویدیو براتون 6 تا چیستان آوردم و میخوام ببینم کدومتون چیستان دوست و چیستان بلدین !! پس تا آخر ویدیو همراه من باشید و اگه تونستین به همه چیستانا جواب بدید 😁&#10;راستی جوابارو هم کامنت کنید❤&#10;اگه معماهای بیشتری دوست دارین حل کنین کانال مارو سابسکرایب کنید ما هر روز معما میزاریم و ممنون میشیم حمایت کنین 🥰💖&#10;ویدیو حدس لوگو :&#10;https://youtu.be/HBFlS90Zusg&#10;ویدیو حقه ریاضی که سن شمارو حدس میزنه :&#10;https://youtu.be/zgnHKCAJmg8&#10;.&#10;.&#10;.&#10;#معما #تست_هوش #آی_کیو #تست_هوش_تصویری #گیم #بازی #بازی #iq #سرگرم_کننده #چالش #چیستان #moamma #riddle #چیستان_جدید #چیستان_جالب #چیستان_سخت #چیستان_بامزه #چیستان_با_جواب #6_چیستان #چند_چیستان_سخت #چیستان_کوتاه #چیستان_لاکپشت #چیستان_آبی #چیستان_روسیه #چیستان_حرف_ر" id="430" name="Google Shape;430;p35" title="آن چیست که چیستان است .. ؟؟">
            <a:hlinkClick r:id="rId3"/>
          </p:cNvPr>
          <p:cNvPicPr preferRelativeResize="0"/>
          <p:nvPr/>
        </p:nvPicPr>
        <p:blipFill>
          <a:blip r:embed="rId4">
            <a:alphaModFix/>
          </a:blip>
          <a:stretch>
            <a:fillRect/>
          </a:stretch>
        </p:blipFill>
        <p:spPr>
          <a:xfrm>
            <a:off x="152400" y="152400"/>
            <a:ext cx="11703875" cy="6583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1000"/>
                                        <p:tgtEl>
                                          <p:spTgt spid="4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36"/>
          <p:cNvSpPr txBox="1"/>
          <p:nvPr/>
        </p:nvSpPr>
        <p:spPr>
          <a:xfrm>
            <a:off x="5944475" y="529575"/>
            <a:ext cx="3389400" cy="708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fa" sz="3400">
                <a:latin typeface="Trebuchet MS"/>
                <a:ea typeface="Trebuchet MS"/>
                <a:cs typeface="Trebuchet MS"/>
                <a:sym typeface="Trebuchet MS"/>
              </a:rPr>
              <a:t>کار خانه </a:t>
            </a:r>
            <a:endParaRPr b="1" sz="3400">
              <a:latin typeface="Trebuchet MS"/>
              <a:ea typeface="Trebuchet MS"/>
              <a:cs typeface="Trebuchet MS"/>
              <a:sym typeface="Trebuchet MS"/>
            </a:endParaRPr>
          </a:p>
        </p:txBody>
      </p:sp>
      <p:sp>
        <p:nvSpPr>
          <p:cNvPr id="436" name="Google Shape;436;p36"/>
          <p:cNvSpPr txBox="1"/>
          <p:nvPr/>
        </p:nvSpPr>
        <p:spPr>
          <a:xfrm>
            <a:off x="158750" y="1370550"/>
            <a:ext cx="9429900" cy="52545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b="1" lang="fa" sz="2700">
                <a:solidFill>
                  <a:srgbClr val="3F3F3F"/>
                </a:solidFill>
                <a:latin typeface="Trebuchet MS"/>
                <a:ea typeface="Trebuchet MS"/>
                <a:cs typeface="Trebuchet MS"/>
                <a:sym typeface="Trebuchet MS"/>
              </a:rPr>
              <a:t>با خانواده خود در باره ایران گفت و گو کنید واز آن ها بخواهید تا به پرسش های زیر جواب بدهند </a:t>
            </a:r>
            <a:r>
              <a:rPr b="1" lang="fa" sz="2700">
                <a:solidFill>
                  <a:srgbClr val="3F3F3F"/>
                </a:solidFill>
                <a:latin typeface="Trebuchet MS"/>
                <a:ea typeface="Trebuchet MS"/>
                <a:cs typeface="Trebuchet MS"/>
                <a:sym typeface="Trebuchet MS"/>
              </a:rPr>
              <a:t>: </a:t>
            </a:r>
            <a:endParaRPr b="1" sz="2700">
              <a:solidFill>
                <a:srgbClr val="3F3F3F"/>
              </a:solidFill>
              <a:latin typeface="Trebuchet MS"/>
              <a:ea typeface="Trebuchet MS"/>
              <a:cs typeface="Trebuchet MS"/>
              <a:sym typeface="Trebuchet MS"/>
            </a:endParaRPr>
          </a:p>
          <a:p>
            <a:pPr indent="0" lvl="0" marL="0" rtl="1" algn="r">
              <a:spcBef>
                <a:spcPts val="0"/>
              </a:spcBef>
              <a:spcAft>
                <a:spcPts val="0"/>
              </a:spcAft>
              <a:buNone/>
            </a:pPr>
            <a:r>
              <a:t/>
            </a:r>
            <a:endParaRPr b="1" sz="2700">
              <a:solidFill>
                <a:srgbClr val="3F3F3F"/>
              </a:solidFill>
              <a:latin typeface="Trebuchet MS"/>
              <a:ea typeface="Trebuchet MS"/>
              <a:cs typeface="Trebuchet MS"/>
              <a:sym typeface="Trebuchet MS"/>
            </a:endParaRPr>
          </a:p>
          <a:p>
            <a:pPr indent="0" lvl="0" marL="0" rtl="1" algn="r">
              <a:spcBef>
                <a:spcPts val="0"/>
              </a:spcBef>
              <a:spcAft>
                <a:spcPts val="0"/>
              </a:spcAft>
              <a:buNone/>
            </a:pPr>
            <a:r>
              <a:rPr b="1" lang="fa" sz="2700">
                <a:solidFill>
                  <a:srgbClr val="3F3F3F"/>
                </a:solidFill>
                <a:latin typeface="Trebuchet MS"/>
                <a:ea typeface="Trebuchet MS"/>
                <a:cs typeface="Trebuchet MS"/>
                <a:sym typeface="Trebuchet MS"/>
              </a:rPr>
              <a:t>آیا به ایران سفر کرده اند ؟ چرا ؟</a:t>
            </a:r>
            <a:endParaRPr b="1" sz="2700">
              <a:solidFill>
                <a:srgbClr val="3F3F3F"/>
              </a:solidFill>
              <a:latin typeface="Trebuchet MS"/>
              <a:ea typeface="Trebuchet MS"/>
              <a:cs typeface="Trebuchet MS"/>
              <a:sym typeface="Trebuchet MS"/>
            </a:endParaRPr>
          </a:p>
          <a:p>
            <a:pPr indent="0" lvl="0" marL="0" rtl="1" algn="r">
              <a:spcBef>
                <a:spcPts val="0"/>
              </a:spcBef>
              <a:spcAft>
                <a:spcPts val="0"/>
              </a:spcAft>
              <a:buNone/>
            </a:pPr>
            <a:r>
              <a:t/>
            </a:r>
            <a:endParaRPr b="1" sz="2700">
              <a:solidFill>
                <a:srgbClr val="3F3F3F"/>
              </a:solidFill>
              <a:latin typeface="Trebuchet MS"/>
              <a:ea typeface="Trebuchet MS"/>
              <a:cs typeface="Trebuchet MS"/>
              <a:sym typeface="Trebuchet MS"/>
            </a:endParaRPr>
          </a:p>
          <a:p>
            <a:pPr indent="0" lvl="0" marL="0" rtl="1" algn="r">
              <a:spcBef>
                <a:spcPts val="0"/>
              </a:spcBef>
              <a:spcAft>
                <a:spcPts val="0"/>
              </a:spcAft>
              <a:buNone/>
            </a:pPr>
            <a:r>
              <a:rPr b="1" lang="fa" sz="2700">
                <a:solidFill>
                  <a:srgbClr val="3F3F3F"/>
                </a:solidFill>
                <a:latin typeface="Trebuchet MS"/>
                <a:ea typeface="Trebuchet MS"/>
                <a:cs typeface="Trebuchet MS"/>
                <a:sym typeface="Trebuchet MS"/>
              </a:rPr>
              <a:t>به کدام استان و کدام شهر سفر کرده اند ؟ چرا ؟</a:t>
            </a:r>
            <a:endParaRPr b="1" sz="2700">
              <a:solidFill>
                <a:srgbClr val="3F3F3F"/>
              </a:solidFill>
              <a:latin typeface="Trebuchet MS"/>
              <a:ea typeface="Trebuchet MS"/>
              <a:cs typeface="Trebuchet MS"/>
              <a:sym typeface="Trebuchet MS"/>
            </a:endParaRPr>
          </a:p>
          <a:p>
            <a:pPr indent="0" lvl="0" marL="0" rtl="1" algn="r">
              <a:spcBef>
                <a:spcPts val="0"/>
              </a:spcBef>
              <a:spcAft>
                <a:spcPts val="0"/>
              </a:spcAft>
              <a:buNone/>
            </a:pPr>
            <a:r>
              <a:t/>
            </a:r>
            <a:endParaRPr b="1" sz="2700">
              <a:solidFill>
                <a:srgbClr val="3F3F3F"/>
              </a:solidFill>
              <a:latin typeface="Trebuchet MS"/>
              <a:ea typeface="Trebuchet MS"/>
              <a:cs typeface="Trebuchet MS"/>
              <a:sym typeface="Trebuchet MS"/>
            </a:endParaRPr>
          </a:p>
          <a:p>
            <a:pPr indent="0" lvl="0" marL="0" rtl="1" algn="r">
              <a:spcBef>
                <a:spcPts val="0"/>
              </a:spcBef>
              <a:spcAft>
                <a:spcPts val="0"/>
              </a:spcAft>
              <a:buNone/>
            </a:pPr>
            <a:r>
              <a:rPr b="1" lang="fa" sz="2700">
                <a:solidFill>
                  <a:srgbClr val="3F3F3F"/>
                </a:solidFill>
                <a:latin typeface="Trebuchet MS"/>
                <a:ea typeface="Trebuchet MS"/>
                <a:cs typeface="Trebuchet MS"/>
                <a:sym typeface="Trebuchet MS"/>
              </a:rPr>
              <a:t>کدام جاهای دیدنی ایران را رفته اند ؟ </a:t>
            </a:r>
            <a:endParaRPr b="1" sz="2700">
              <a:solidFill>
                <a:srgbClr val="3F3F3F"/>
              </a:solidFill>
              <a:latin typeface="Trebuchet MS"/>
              <a:ea typeface="Trebuchet MS"/>
              <a:cs typeface="Trebuchet MS"/>
              <a:sym typeface="Trebuchet MS"/>
            </a:endParaRPr>
          </a:p>
          <a:p>
            <a:pPr indent="0" lvl="0" marL="0" rtl="1" algn="r">
              <a:spcBef>
                <a:spcPts val="0"/>
              </a:spcBef>
              <a:spcAft>
                <a:spcPts val="0"/>
              </a:spcAft>
              <a:buNone/>
            </a:pPr>
            <a:r>
              <a:t/>
            </a:r>
            <a:endParaRPr b="1" sz="2700">
              <a:solidFill>
                <a:srgbClr val="3F3F3F"/>
              </a:solidFill>
              <a:latin typeface="Trebuchet MS"/>
              <a:ea typeface="Trebuchet MS"/>
              <a:cs typeface="Trebuchet MS"/>
              <a:sym typeface="Trebuchet MS"/>
            </a:endParaRPr>
          </a:p>
          <a:p>
            <a:pPr indent="0" lvl="0" marL="0" rtl="1" algn="r">
              <a:spcBef>
                <a:spcPts val="0"/>
              </a:spcBef>
              <a:spcAft>
                <a:spcPts val="0"/>
              </a:spcAft>
              <a:buNone/>
            </a:pPr>
            <a:r>
              <a:rPr b="1" lang="fa" sz="2700">
                <a:solidFill>
                  <a:srgbClr val="3F3F3F"/>
                </a:solidFill>
                <a:latin typeface="Trebuchet MS"/>
                <a:ea typeface="Trebuchet MS"/>
                <a:cs typeface="Trebuchet MS"/>
                <a:sym typeface="Trebuchet MS"/>
              </a:rPr>
              <a:t>چه ره آوردی / سوغاتی برای دوستان و آشنایان آورده اند ؟</a:t>
            </a:r>
            <a:endParaRPr b="1" sz="2700">
              <a:solidFill>
                <a:srgbClr val="3F3F3F"/>
              </a:solidFill>
              <a:latin typeface="Trebuchet MS"/>
              <a:ea typeface="Trebuchet MS"/>
              <a:cs typeface="Trebuchet MS"/>
              <a:sym typeface="Trebuchet MS"/>
            </a:endParaRPr>
          </a:p>
          <a:p>
            <a:pPr indent="0" lvl="0" marL="0" rtl="1" algn="r">
              <a:spcBef>
                <a:spcPts val="0"/>
              </a:spcBef>
              <a:spcAft>
                <a:spcPts val="0"/>
              </a:spcAft>
              <a:buNone/>
            </a:pPr>
            <a:r>
              <a:t/>
            </a:r>
            <a:endParaRPr b="1" sz="2700">
              <a:solidFill>
                <a:srgbClr val="3F3F3F"/>
              </a:solidFill>
              <a:latin typeface="Trebuchet MS"/>
              <a:ea typeface="Trebuchet MS"/>
              <a:cs typeface="Trebuchet MS"/>
              <a:sym typeface="Trebuchet MS"/>
            </a:endParaRPr>
          </a:p>
          <a:p>
            <a:pPr indent="0" lvl="0" marL="0" rtl="1" algn="r">
              <a:spcBef>
                <a:spcPts val="0"/>
              </a:spcBef>
              <a:spcAft>
                <a:spcPts val="0"/>
              </a:spcAft>
              <a:buNone/>
            </a:pPr>
            <a:r>
              <a:rPr b="1" lang="fa" sz="2700">
                <a:solidFill>
                  <a:srgbClr val="3F3F3F"/>
                </a:solidFill>
                <a:latin typeface="Trebuchet MS"/>
                <a:ea typeface="Trebuchet MS"/>
                <a:cs typeface="Trebuchet MS"/>
                <a:sym typeface="Trebuchet MS"/>
              </a:rPr>
              <a:t>چه خاطره ای از سفر به ایران دارند ؟</a:t>
            </a:r>
            <a:endParaRPr b="1" sz="2700">
              <a:solidFill>
                <a:srgbClr val="3F3F3F"/>
              </a:solidFill>
              <a:latin typeface="Trebuchet MS"/>
              <a:ea typeface="Trebuchet MS"/>
              <a:cs typeface="Trebuchet MS"/>
              <a:sym typeface="Trebuchet MS"/>
            </a:endParaRPr>
          </a:p>
          <a:p>
            <a:pPr indent="0" lvl="0" marL="0" rtl="1" algn="r">
              <a:spcBef>
                <a:spcPts val="0"/>
              </a:spcBef>
              <a:spcAft>
                <a:spcPts val="0"/>
              </a:spcAft>
              <a:buNone/>
            </a:pPr>
            <a:r>
              <a:t/>
            </a:r>
            <a:endParaRPr b="1" sz="2700">
              <a:solidFill>
                <a:srgbClr val="3F3F3F"/>
              </a:solidFill>
              <a:latin typeface="Trebuchet MS"/>
              <a:ea typeface="Trebuchet MS"/>
              <a:cs typeface="Trebuchet MS"/>
              <a:sym typeface="Trebuchet MS"/>
            </a:endParaRPr>
          </a:p>
          <a:p>
            <a:pPr indent="0" lvl="0" marL="0" rtl="1" algn="r">
              <a:spcBef>
                <a:spcPts val="0"/>
              </a:spcBef>
              <a:spcAft>
                <a:spcPts val="0"/>
              </a:spcAft>
              <a:buNone/>
            </a:pPr>
            <a:r>
              <a:t/>
            </a:r>
            <a:endParaRPr b="1" sz="2700">
              <a:solidFill>
                <a:srgbClr val="3F3F3F"/>
              </a:solidFill>
              <a:latin typeface="Trebuchet MS"/>
              <a:ea typeface="Trebuchet MS"/>
              <a:cs typeface="Trebuchet MS"/>
              <a:sym typeface="Trebuchet MS"/>
            </a:endParaRPr>
          </a:p>
          <a:p>
            <a:pPr indent="0" lvl="0" marL="0" rtl="1" algn="r">
              <a:spcBef>
                <a:spcPts val="0"/>
              </a:spcBef>
              <a:spcAft>
                <a:spcPts val="0"/>
              </a:spcAft>
              <a:buNone/>
            </a:pPr>
            <a:r>
              <a:t/>
            </a:r>
            <a:endParaRPr b="1" sz="2700">
              <a:solidFill>
                <a:srgbClr val="3F3F3F"/>
              </a:solidFill>
              <a:latin typeface="Trebuchet MS"/>
              <a:ea typeface="Trebuchet MS"/>
              <a:cs typeface="Trebuchet MS"/>
              <a:sym typeface="Trebuchet MS"/>
            </a:endParaRPr>
          </a:p>
        </p:txBody>
      </p:sp>
      <p:pic>
        <p:nvPicPr>
          <p:cNvPr descr="A picture containing text, map&#10;&#10;Description automatically generated" id="437" name="Google Shape;437;p36"/>
          <p:cNvPicPr preferRelativeResize="0"/>
          <p:nvPr/>
        </p:nvPicPr>
        <p:blipFill rotWithShape="1">
          <a:blip r:embed="rId3">
            <a:alphaModFix/>
          </a:blip>
          <a:srcRect b="0" l="0" r="0" t="0"/>
          <a:stretch/>
        </p:blipFill>
        <p:spPr>
          <a:xfrm>
            <a:off x="158750" y="2245350"/>
            <a:ext cx="2406500" cy="3175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3" name="Shape 153"/>
        <p:cNvGrpSpPr/>
        <p:nvPr/>
      </p:nvGrpSpPr>
      <p:grpSpPr>
        <a:xfrm>
          <a:off x="0" y="0"/>
          <a:ext cx="0" cy="0"/>
          <a:chOff x="0" y="0"/>
          <a:chExt cx="0" cy="0"/>
        </a:xfrm>
      </p:grpSpPr>
      <p:pic>
        <p:nvPicPr>
          <p:cNvPr id="154" name="Google Shape;154;p19"/>
          <p:cNvPicPr preferRelativeResize="0"/>
          <p:nvPr/>
        </p:nvPicPr>
        <p:blipFill>
          <a:blip r:embed="rId4">
            <a:alphaModFix/>
          </a:blip>
          <a:stretch>
            <a:fillRect/>
          </a:stretch>
        </p:blipFill>
        <p:spPr>
          <a:xfrm>
            <a:off x="353125" y="217925"/>
            <a:ext cx="5370701" cy="6566051"/>
          </a:xfrm>
          <a:prstGeom prst="rect">
            <a:avLst/>
          </a:prstGeom>
          <a:noFill/>
          <a:ln>
            <a:noFill/>
          </a:ln>
        </p:spPr>
      </p:pic>
      <p:sp>
        <p:nvSpPr>
          <p:cNvPr id="155" name="Google Shape;155;p19"/>
          <p:cNvSpPr/>
          <p:nvPr/>
        </p:nvSpPr>
        <p:spPr>
          <a:xfrm>
            <a:off x="5506275" y="139613"/>
            <a:ext cx="6778800" cy="6167100"/>
          </a:xfrm>
          <a:prstGeom prst="verticalScroll">
            <a:avLst>
              <a:gd fmla="val 12500" name="adj"/>
            </a:avLst>
          </a:prstGeom>
          <a:solidFill>
            <a:srgbClr val="FFE599"/>
          </a:solidFill>
          <a:ln cap="flat" cmpd="sng" w="9525">
            <a:solidFill>
              <a:srgbClr val="595959"/>
            </a:solidFill>
            <a:prstDash val="solid"/>
            <a:round/>
            <a:headEnd len="sm" w="sm" type="none"/>
            <a:tailEnd len="sm" w="sm" type="none"/>
          </a:ln>
        </p:spPr>
        <p:txBody>
          <a:bodyPr anchorCtr="0" anchor="ctr" bIns="91400" lIns="91400" spcFirstLastPara="1" rIns="91400" wrap="square" tIns="91400">
            <a:noAutofit/>
          </a:bodyPr>
          <a:lstStyle/>
          <a:p>
            <a:pPr indent="0" lvl="0" marL="457200" rtl="0" algn="r">
              <a:spcBef>
                <a:spcPts val="1000"/>
              </a:spcBef>
              <a:spcAft>
                <a:spcPts val="0"/>
              </a:spcAft>
              <a:buNone/>
            </a:pPr>
            <a:r>
              <a:rPr lang="fa" sz="1800">
                <a:solidFill>
                  <a:schemeClr val="lt1"/>
                </a:solidFill>
                <a:latin typeface="Trebuchet MS"/>
                <a:ea typeface="Trebuchet MS"/>
                <a:cs typeface="Trebuchet MS"/>
                <a:sym typeface="Trebuchet MS"/>
              </a:rPr>
              <a:t>د </a:t>
            </a:r>
            <a:endParaRPr/>
          </a:p>
        </p:txBody>
      </p:sp>
      <p:sp>
        <p:nvSpPr>
          <p:cNvPr id="156" name="Google Shape;156;p19"/>
          <p:cNvSpPr txBox="1"/>
          <p:nvPr/>
        </p:nvSpPr>
        <p:spPr>
          <a:xfrm>
            <a:off x="6697275" y="399225"/>
            <a:ext cx="5494800" cy="492600"/>
          </a:xfrm>
          <a:prstGeom prst="rect">
            <a:avLst/>
          </a:prstGeom>
          <a:noFill/>
          <a:ln>
            <a:noFill/>
          </a:ln>
        </p:spPr>
        <p:txBody>
          <a:bodyPr anchorCtr="0" anchor="t" bIns="91400" lIns="91400" spcFirstLastPara="1" rIns="91400" wrap="square" tIns="91400">
            <a:spAutoFit/>
          </a:bodyPr>
          <a:lstStyle/>
          <a:p>
            <a:pPr indent="0" lvl="0" marL="0" rtl="0" algn="r">
              <a:spcBef>
                <a:spcPts val="0"/>
              </a:spcBef>
              <a:spcAft>
                <a:spcPts val="0"/>
              </a:spcAft>
              <a:buNone/>
            </a:pPr>
            <a:r>
              <a:rPr b="1" lang="fa" sz="2000"/>
              <a:t>شنبه ۲۱ مهر۱۴۰۳ خورشیدی = ۱۲ اکتبر ۲۰۲۴ میلادی</a:t>
            </a:r>
            <a:endParaRPr b="1" sz="2000"/>
          </a:p>
        </p:txBody>
      </p:sp>
      <p:sp>
        <p:nvSpPr>
          <p:cNvPr id="157" name="Google Shape;157;p19"/>
          <p:cNvSpPr/>
          <p:nvPr/>
        </p:nvSpPr>
        <p:spPr>
          <a:xfrm>
            <a:off x="5192075" y="3821700"/>
            <a:ext cx="352500" cy="418800"/>
          </a:xfrm>
          <a:prstGeom prst="ellipse">
            <a:avLst/>
          </a:prstGeom>
          <a:noFill/>
          <a:ln cap="flat" cmpd="sng" w="19050">
            <a:solidFill>
              <a:srgbClr val="FF0000"/>
            </a:solidFill>
            <a:prstDash val="solid"/>
            <a:round/>
            <a:headEnd len="sm" w="sm" type="none"/>
            <a:tailEnd len="sm" w="sm" type="none"/>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58" name="Google Shape;158;p19"/>
          <p:cNvSpPr/>
          <p:nvPr/>
        </p:nvSpPr>
        <p:spPr>
          <a:xfrm>
            <a:off x="2357950" y="488925"/>
            <a:ext cx="1181700" cy="654000"/>
          </a:xfrm>
          <a:prstGeom prst="ellipse">
            <a:avLst/>
          </a:prstGeom>
          <a:noFill/>
          <a:ln cap="flat" cmpd="sng" w="19050">
            <a:solidFill>
              <a:srgbClr val="FF0000"/>
            </a:solidFill>
            <a:prstDash val="solid"/>
            <a:round/>
            <a:headEnd len="sm" w="sm" type="none"/>
            <a:tailEnd len="sm" w="sm" type="none"/>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59" name="Google Shape;159;p19"/>
          <p:cNvSpPr/>
          <p:nvPr/>
        </p:nvSpPr>
        <p:spPr>
          <a:xfrm>
            <a:off x="496575" y="650325"/>
            <a:ext cx="1333800" cy="492600"/>
          </a:xfrm>
          <a:prstGeom prst="rect">
            <a:avLst/>
          </a:prstGeom>
          <a:solidFill>
            <a:srgbClr val="F1C232"/>
          </a:solidFill>
          <a:ln cap="flat" cmpd="sng" w="19050">
            <a:solidFill>
              <a:srgbClr val="0000FF"/>
            </a:solidFill>
            <a:prstDash val="solid"/>
            <a:round/>
            <a:headEnd len="sm" w="sm" type="none"/>
            <a:tailEnd len="sm" w="sm" type="none"/>
          </a:ln>
        </p:spPr>
        <p:txBody>
          <a:bodyPr anchorCtr="0" anchor="ctr" bIns="91400" lIns="91400" spcFirstLastPara="1" rIns="91400" wrap="square" tIns="91400">
            <a:noAutofit/>
          </a:bodyPr>
          <a:lstStyle/>
          <a:p>
            <a:pPr indent="0" lvl="0" marL="0" rtl="1" algn="ctr">
              <a:spcBef>
                <a:spcPts val="0"/>
              </a:spcBef>
              <a:spcAft>
                <a:spcPts val="0"/>
              </a:spcAft>
              <a:buNone/>
            </a:pPr>
            <a:r>
              <a:rPr b="1" lang="fa" sz="3100"/>
              <a:t>اکتبر</a:t>
            </a:r>
            <a:endParaRPr b="1" sz="3100"/>
          </a:p>
        </p:txBody>
      </p:sp>
      <p:cxnSp>
        <p:nvCxnSpPr>
          <p:cNvPr id="160" name="Google Shape;160;p19"/>
          <p:cNvCxnSpPr>
            <a:stCxn id="158" idx="4"/>
            <a:endCxn id="157" idx="0"/>
          </p:cNvCxnSpPr>
          <p:nvPr/>
        </p:nvCxnSpPr>
        <p:spPr>
          <a:xfrm>
            <a:off x="2948800" y="1142925"/>
            <a:ext cx="2419500" cy="2678700"/>
          </a:xfrm>
          <a:prstGeom prst="straightConnector1">
            <a:avLst/>
          </a:prstGeom>
          <a:noFill/>
          <a:ln cap="flat" cmpd="sng" w="28575">
            <a:solidFill>
              <a:srgbClr val="FF0000"/>
            </a:solidFill>
            <a:prstDash val="solid"/>
            <a:round/>
            <a:headEnd len="med" w="med" type="none"/>
            <a:tailEnd len="med" w="med" type="triangle"/>
          </a:ln>
        </p:spPr>
      </p:cxnSp>
      <p:cxnSp>
        <p:nvCxnSpPr>
          <p:cNvPr id="161" name="Google Shape;161;p19"/>
          <p:cNvCxnSpPr>
            <a:stCxn id="159" idx="2"/>
          </p:cNvCxnSpPr>
          <p:nvPr/>
        </p:nvCxnSpPr>
        <p:spPr>
          <a:xfrm>
            <a:off x="1163475" y="1142925"/>
            <a:ext cx="3738000" cy="2593800"/>
          </a:xfrm>
          <a:prstGeom prst="straightConnector1">
            <a:avLst/>
          </a:prstGeom>
          <a:noFill/>
          <a:ln cap="flat" cmpd="sng" w="19050">
            <a:solidFill>
              <a:srgbClr val="0000FF"/>
            </a:solidFill>
            <a:prstDash val="solid"/>
            <a:round/>
            <a:headEnd len="med" w="med" type="none"/>
            <a:tailEnd len="med" w="med" type="triangle"/>
          </a:ln>
        </p:spPr>
      </p:cxnSp>
      <p:sp>
        <p:nvSpPr>
          <p:cNvPr id="162" name="Google Shape;162;p19"/>
          <p:cNvSpPr/>
          <p:nvPr/>
        </p:nvSpPr>
        <p:spPr>
          <a:xfrm>
            <a:off x="4901525" y="3678275"/>
            <a:ext cx="290700" cy="418800"/>
          </a:xfrm>
          <a:prstGeom prst="roundRect">
            <a:avLst>
              <a:gd fmla="val 16667" name="adj"/>
            </a:avLst>
          </a:prstGeom>
          <a:noFill/>
          <a:ln cap="flat" cmpd="sng" w="28575">
            <a:solidFill>
              <a:srgbClr val="0000FF"/>
            </a:solidFill>
            <a:prstDash val="solid"/>
            <a:round/>
            <a:headEnd len="sm" w="sm" type="none"/>
            <a:tailEnd len="sm" w="sm" type="none"/>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63" name="Google Shape;163;p19"/>
          <p:cNvSpPr/>
          <p:nvPr/>
        </p:nvSpPr>
        <p:spPr>
          <a:xfrm>
            <a:off x="496575" y="5202300"/>
            <a:ext cx="5083800" cy="1098900"/>
          </a:xfrm>
          <a:prstGeom prst="roundRect">
            <a:avLst>
              <a:gd fmla="val 16667" name="adj"/>
            </a:avLst>
          </a:prstGeom>
          <a:solidFill>
            <a:srgbClr val="E69138"/>
          </a:solidFill>
          <a:ln cap="flat" cmpd="sng" w="9525">
            <a:solidFill>
              <a:srgbClr val="595959"/>
            </a:solidFill>
            <a:prstDash val="solid"/>
            <a:round/>
            <a:headEnd len="sm" w="sm" type="none"/>
            <a:tailEnd len="sm" w="sm" type="none"/>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64" name="Google Shape;164;p19"/>
          <p:cNvSpPr txBox="1"/>
          <p:nvPr/>
        </p:nvSpPr>
        <p:spPr>
          <a:xfrm>
            <a:off x="7218775" y="3951950"/>
            <a:ext cx="1181700" cy="384600"/>
          </a:xfrm>
          <a:prstGeom prst="rect">
            <a:avLst/>
          </a:prstGeom>
          <a:noFill/>
          <a:ln>
            <a:noFill/>
          </a:ln>
        </p:spPr>
        <p:txBody>
          <a:bodyPr anchorCtr="0" anchor="t" bIns="91400" lIns="91400" spcFirstLastPara="1" rIns="91400" wrap="square" tIns="91400">
            <a:spAutoFit/>
          </a:bodyPr>
          <a:lstStyle/>
          <a:p>
            <a:pPr indent="0" lvl="0" marL="0" rtl="0" algn="l">
              <a:spcBef>
                <a:spcPts val="0"/>
              </a:spcBef>
              <a:spcAft>
                <a:spcPts val="0"/>
              </a:spcAft>
              <a:buNone/>
            </a:pPr>
            <a:r>
              <a:t/>
            </a:r>
            <a:endParaRPr sz="1300"/>
          </a:p>
        </p:txBody>
      </p:sp>
      <p:sp>
        <p:nvSpPr>
          <p:cNvPr id="165" name="Google Shape;165;p19"/>
          <p:cNvSpPr txBox="1"/>
          <p:nvPr/>
        </p:nvSpPr>
        <p:spPr>
          <a:xfrm>
            <a:off x="6328575" y="4805800"/>
            <a:ext cx="5083800" cy="1647000"/>
          </a:xfrm>
          <a:prstGeom prst="rect">
            <a:avLst/>
          </a:prstGeom>
          <a:noFill/>
          <a:ln>
            <a:noFill/>
          </a:ln>
        </p:spPr>
        <p:txBody>
          <a:bodyPr anchorCtr="0" anchor="t" bIns="91400" lIns="91400" spcFirstLastPara="1" rIns="91400" wrap="square" tIns="91400">
            <a:spAutoFit/>
          </a:bodyPr>
          <a:lstStyle/>
          <a:p>
            <a:pPr indent="0" lvl="0" marL="0" rtl="0" algn="r">
              <a:spcBef>
                <a:spcPts val="0"/>
              </a:spcBef>
              <a:spcAft>
                <a:spcPts val="0"/>
              </a:spcAft>
              <a:buNone/>
            </a:pPr>
            <a:r>
              <a:rPr b="1" lang="fa" sz="1900">
                <a:solidFill>
                  <a:srgbClr val="FF0000"/>
                </a:solidFill>
              </a:rPr>
              <a:t>دستور</a:t>
            </a:r>
            <a:endParaRPr b="1" sz="1900">
              <a:solidFill>
                <a:srgbClr val="000000"/>
              </a:solidFill>
            </a:endParaRPr>
          </a:p>
          <a:p>
            <a:pPr indent="0" lvl="0" marL="0" rtl="0" algn="r">
              <a:spcBef>
                <a:spcPts val="0"/>
              </a:spcBef>
              <a:spcAft>
                <a:spcPts val="0"/>
              </a:spcAft>
              <a:buNone/>
            </a:pPr>
            <a:r>
              <a:rPr b="1" lang="fa" sz="1900"/>
              <a:t>واژه های ترکیبی با واژه مهر بسازم و در جمله بکار ببرم مانند:  مهر+ بان= مهربان،  - مهر + گان = مهرگان</a:t>
            </a:r>
            <a:endParaRPr b="1" sz="1900"/>
          </a:p>
          <a:p>
            <a:pPr indent="0" lvl="0" marL="0" rtl="0" algn="r">
              <a:spcBef>
                <a:spcPts val="0"/>
              </a:spcBef>
              <a:spcAft>
                <a:spcPts val="0"/>
              </a:spcAft>
              <a:buNone/>
            </a:pPr>
            <a:r>
              <a:t/>
            </a:r>
            <a:endParaRPr b="1" sz="1900"/>
          </a:p>
          <a:p>
            <a:pPr indent="0" lvl="0" marL="0" rtl="0" algn="r">
              <a:spcBef>
                <a:spcPts val="0"/>
              </a:spcBef>
              <a:spcAft>
                <a:spcPts val="0"/>
              </a:spcAft>
              <a:buNone/>
            </a:pPr>
            <a:r>
              <a:rPr b="1" lang="fa" sz="1900"/>
              <a:t>    </a:t>
            </a:r>
            <a:endParaRPr b="1" sz="1900">
              <a:solidFill>
                <a:srgbClr val="000000"/>
              </a:solidFill>
            </a:endParaRPr>
          </a:p>
        </p:txBody>
      </p:sp>
      <p:sp>
        <p:nvSpPr>
          <p:cNvPr id="166" name="Google Shape;166;p19"/>
          <p:cNvSpPr txBox="1"/>
          <p:nvPr>
            <p:ph idx="1" type="body"/>
          </p:nvPr>
        </p:nvSpPr>
        <p:spPr>
          <a:xfrm>
            <a:off x="6235950" y="1717825"/>
            <a:ext cx="5083800" cy="341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None/>
            </a:pPr>
            <a:r>
              <a:t/>
            </a:r>
            <a:endParaRPr b="1" sz="2200">
              <a:solidFill>
                <a:schemeClr val="dk1"/>
              </a:solidFill>
            </a:endParaRPr>
          </a:p>
          <a:p>
            <a:pPr indent="0" lvl="0" marL="457200" rtl="0" algn="r">
              <a:lnSpc>
                <a:spcPct val="100000"/>
              </a:lnSpc>
              <a:spcBef>
                <a:spcPts val="1000"/>
              </a:spcBef>
              <a:spcAft>
                <a:spcPts val="0"/>
              </a:spcAft>
              <a:buNone/>
            </a:pPr>
            <a:r>
              <a:rPr b="1" lang="fa" sz="2200">
                <a:solidFill>
                  <a:schemeClr val="dk1"/>
                </a:solidFill>
              </a:rPr>
              <a:t>در باره ی کشور ایران،پایتخت آن ،شهر تهران و همسایه های آن گفت وگو کنم  </a:t>
            </a:r>
            <a:endParaRPr b="1" sz="2200">
              <a:solidFill>
                <a:schemeClr val="dk1"/>
              </a:solidFill>
            </a:endParaRPr>
          </a:p>
          <a:p>
            <a:pPr indent="0" lvl="0" marL="457200" rtl="0" algn="r">
              <a:lnSpc>
                <a:spcPct val="100000"/>
              </a:lnSpc>
              <a:spcBef>
                <a:spcPts val="1000"/>
              </a:spcBef>
              <a:spcAft>
                <a:spcPts val="0"/>
              </a:spcAft>
              <a:buNone/>
            </a:pPr>
            <a:r>
              <a:rPr b="1" lang="fa" sz="2200">
                <a:solidFill>
                  <a:schemeClr val="dk1"/>
                </a:solidFill>
              </a:rPr>
              <a:t>دریای خزر و دریای عمان و خلیج فارس را روی نقشه ایران پیدا کنم  </a:t>
            </a:r>
            <a:endParaRPr b="1" sz="2200">
              <a:solidFill>
                <a:schemeClr val="dk1"/>
              </a:solidFill>
            </a:endParaRPr>
          </a:p>
          <a:p>
            <a:pPr indent="0" lvl="0" marL="457200" rtl="0" algn="r">
              <a:lnSpc>
                <a:spcPct val="100000"/>
              </a:lnSpc>
              <a:spcBef>
                <a:spcPts val="1000"/>
              </a:spcBef>
              <a:spcAft>
                <a:spcPts val="0"/>
              </a:spcAft>
              <a:buNone/>
            </a:pPr>
            <a:r>
              <a:rPr b="1" lang="fa" sz="2200">
                <a:solidFill>
                  <a:schemeClr val="dk1"/>
                </a:solidFill>
              </a:rPr>
              <a:t>چند استان مهم ایران را به شناسم و آن ها را روی نقشه  نشان بدهم . </a:t>
            </a:r>
            <a:r>
              <a:rPr b="1" lang="fa" sz="2200">
                <a:solidFill>
                  <a:srgbClr val="FFE599"/>
                </a:solidFill>
              </a:rPr>
              <a:t>ا</a:t>
            </a:r>
            <a:r>
              <a:rPr b="1" lang="fa" sz="2200">
                <a:solidFill>
                  <a:schemeClr val="dk1"/>
                </a:solidFill>
              </a:rPr>
              <a:t> </a:t>
            </a:r>
            <a:endParaRPr b="1" sz="2200">
              <a:solidFill>
                <a:schemeClr val="dk1"/>
              </a:solidFill>
            </a:endParaRPr>
          </a:p>
        </p:txBody>
      </p:sp>
      <p:sp>
        <p:nvSpPr>
          <p:cNvPr id="167" name="Google Shape;167;p19"/>
          <p:cNvSpPr txBox="1"/>
          <p:nvPr/>
        </p:nvSpPr>
        <p:spPr>
          <a:xfrm>
            <a:off x="10008975" y="939625"/>
            <a:ext cx="1403400" cy="523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fa" sz="2200">
                <a:latin typeface="Trebuchet MS"/>
                <a:ea typeface="Trebuchet MS"/>
                <a:cs typeface="Trebuchet MS"/>
                <a:sym typeface="Trebuchet MS"/>
              </a:rPr>
              <a:t>هدف</a:t>
            </a:r>
            <a:endParaRPr b="1" sz="2200">
              <a:latin typeface="Trebuchet MS"/>
              <a:ea typeface="Trebuchet MS"/>
              <a:cs typeface="Trebuchet MS"/>
              <a:sym typeface="Trebuchet MS"/>
            </a:endParaRPr>
          </a:p>
        </p:txBody>
      </p:sp>
      <p:sp>
        <p:nvSpPr>
          <p:cNvPr id="168" name="Google Shape;168;p19"/>
          <p:cNvSpPr txBox="1"/>
          <p:nvPr/>
        </p:nvSpPr>
        <p:spPr>
          <a:xfrm>
            <a:off x="8976375" y="1462825"/>
            <a:ext cx="2436000" cy="538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fa" sz="2300">
                <a:latin typeface="Trebuchet MS"/>
                <a:ea typeface="Trebuchet MS"/>
                <a:cs typeface="Trebuchet MS"/>
                <a:sym typeface="Trebuchet MS"/>
              </a:rPr>
              <a:t>من امروز می توانم :</a:t>
            </a:r>
            <a:r>
              <a:rPr b="1" lang="fa" sz="2300">
                <a:solidFill>
                  <a:srgbClr val="FFE599"/>
                </a:solidFill>
                <a:latin typeface="Trebuchet MS"/>
                <a:ea typeface="Trebuchet MS"/>
                <a:cs typeface="Trebuchet MS"/>
                <a:sym typeface="Trebuchet MS"/>
              </a:rPr>
              <a:t>ا</a:t>
            </a:r>
            <a:endParaRPr b="1" sz="2300">
              <a:solidFill>
                <a:srgbClr val="FFE599"/>
              </a:solidFill>
              <a:latin typeface="Trebuchet MS"/>
              <a:ea typeface="Trebuchet MS"/>
              <a:cs typeface="Trebuchet MS"/>
              <a:sym typeface="Trebuchet MS"/>
            </a:endParaRPr>
          </a:p>
        </p:txBody>
      </p:sp>
      <p:sp>
        <p:nvSpPr>
          <p:cNvPr id="169" name="Google Shape;169;p19"/>
          <p:cNvSpPr txBox="1"/>
          <p:nvPr/>
        </p:nvSpPr>
        <p:spPr>
          <a:xfrm>
            <a:off x="708800" y="5351550"/>
            <a:ext cx="4428600" cy="800400"/>
          </a:xfrm>
          <a:prstGeom prst="rect">
            <a:avLst/>
          </a:prstGeom>
          <a:noFill/>
          <a:ln>
            <a:noFill/>
          </a:ln>
        </p:spPr>
        <p:txBody>
          <a:bodyPr anchorCtr="0" anchor="t" bIns="91400" lIns="91400" spcFirstLastPara="1" rIns="91400" wrap="square" tIns="91400">
            <a:spAutoFit/>
          </a:bodyPr>
          <a:lstStyle/>
          <a:p>
            <a:pPr indent="0" lvl="0" marL="0" rtl="0" algn="ctr">
              <a:spcBef>
                <a:spcPts val="0"/>
              </a:spcBef>
              <a:spcAft>
                <a:spcPts val="0"/>
              </a:spcAft>
              <a:buNone/>
            </a:pPr>
            <a:r>
              <a:rPr b="1" lang="fa" sz="4000">
                <a:solidFill>
                  <a:srgbClr val="FFFFFF"/>
                </a:solidFill>
              </a:rPr>
              <a:t>پاییز : مهر - آبان - آذر</a:t>
            </a:r>
            <a:endParaRPr b="1" sz="4000">
              <a:solidFill>
                <a:srgbClr val="FFFFFF"/>
              </a:solidFill>
            </a:endParaRPr>
          </a:p>
        </p:txBody>
      </p:sp>
      <p:cxnSp>
        <p:nvCxnSpPr>
          <p:cNvPr id="170" name="Google Shape;170;p19"/>
          <p:cNvCxnSpPr>
            <a:stCxn id="171" idx="0"/>
            <a:endCxn id="157" idx="3"/>
          </p:cNvCxnSpPr>
          <p:nvPr/>
        </p:nvCxnSpPr>
        <p:spPr>
          <a:xfrm flipH="1" rot="10800000">
            <a:off x="3449125" y="4179150"/>
            <a:ext cx="1794600" cy="1172400"/>
          </a:xfrm>
          <a:prstGeom prst="straightConnector1">
            <a:avLst/>
          </a:prstGeom>
          <a:noFill/>
          <a:ln cap="flat" cmpd="sng" w="28575">
            <a:solidFill>
              <a:srgbClr val="FF0000"/>
            </a:solidFill>
            <a:prstDash val="solid"/>
            <a:round/>
            <a:headEnd len="med" w="med" type="none"/>
            <a:tailEnd len="med" w="med" type="triangle"/>
          </a:ln>
        </p:spPr>
      </p:cxnSp>
      <p:sp>
        <p:nvSpPr>
          <p:cNvPr id="171" name="Google Shape;171;p19"/>
          <p:cNvSpPr/>
          <p:nvPr/>
        </p:nvSpPr>
        <p:spPr>
          <a:xfrm>
            <a:off x="3028525" y="5351550"/>
            <a:ext cx="841200" cy="800400"/>
          </a:xfrm>
          <a:prstGeom prst="ellipse">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rebuchet MS"/>
              <a:ea typeface="Trebuchet MS"/>
              <a:cs typeface="Trebuchet MS"/>
              <a:sym typeface="Trebuchet MS"/>
            </a:endParaRPr>
          </a:p>
        </p:txBody>
      </p:sp>
      <p:sp>
        <p:nvSpPr>
          <p:cNvPr id="172" name="Google Shape;172;p19"/>
          <p:cNvSpPr/>
          <p:nvPr/>
        </p:nvSpPr>
        <p:spPr>
          <a:xfrm>
            <a:off x="3513950" y="3085613"/>
            <a:ext cx="760500" cy="569400"/>
          </a:xfrm>
          <a:prstGeom prst="sun">
            <a:avLst>
              <a:gd fmla="val 25000" name="adj"/>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rebuchet MS"/>
              <a:ea typeface="Trebuchet MS"/>
              <a:cs typeface="Trebuchet MS"/>
              <a:sym typeface="Trebuchet MS"/>
            </a:endParaRPr>
          </a:p>
        </p:txBody>
      </p:sp>
      <p:pic>
        <p:nvPicPr>
          <p:cNvPr id="173" name="Google Shape;173;p19"/>
          <p:cNvPicPr preferRelativeResize="0"/>
          <p:nvPr/>
        </p:nvPicPr>
        <p:blipFill>
          <a:blip r:embed="rId5">
            <a:alphaModFix/>
          </a:blip>
          <a:stretch>
            <a:fillRect/>
          </a:stretch>
        </p:blipFill>
        <p:spPr>
          <a:xfrm>
            <a:off x="-434725" y="3074375"/>
            <a:ext cx="1816025" cy="2139725"/>
          </a:xfrm>
          <a:prstGeom prst="rect">
            <a:avLst/>
          </a:prstGeom>
          <a:noFill/>
          <a:ln>
            <a:noFill/>
          </a:ln>
        </p:spPr>
      </p:pic>
      <p:pic>
        <p:nvPicPr>
          <p:cNvPr id="174" name="Google Shape;174;p19"/>
          <p:cNvPicPr preferRelativeResize="0"/>
          <p:nvPr/>
        </p:nvPicPr>
        <p:blipFill>
          <a:blip r:embed="rId6">
            <a:alphaModFix/>
          </a:blip>
          <a:stretch>
            <a:fillRect/>
          </a:stretch>
        </p:blipFill>
        <p:spPr>
          <a:xfrm>
            <a:off x="4067225" y="651075"/>
            <a:ext cx="1124850" cy="73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20"/>
          <p:cNvPicPr preferRelativeResize="0"/>
          <p:nvPr/>
        </p:nvPicPr>
        <p:blipFill rotWithShape="1">
          <a:blip r:embed="rId3">
            <a:alphaModFix/>
          </a:blip>
          <a:srcRect b="0" l="0" r="0" t="0"/>
          <a:stretch/>
        </p:blipFill>
        <p:spPr>
          <a:xfrm>
            <a:off x="87100" y="2953200"/>
            <a:ext cx="4442099" cy="3752400"/>
          </a:xfrm>
          <a:prstGeom prst="rect">
            <a:avLst/>
          </a:prstGeom>
          <a:noFill/>
          <a:ln>
            <a:noFill/>
          </a:ln>
        </p:spPr>
      </p:pic>
      <p:sp>
        <p:nvSpPr>
          <p:cNvPr id="180" name="Google Shape;180;p20"/>
          <p:cNvSpPr txBox="1"/>
          <p:nvPr>
            <p:ph type="title"/>
          </p:nvPr>
        </p:nvSpPr>
        <p:spPr>
          <a:xfrm>
            <a:off x="4832025" y="302825"/>
            <a:ext cx="4442100" cy="12705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1"/>
              </a:buClr>
              <a:buSzPts val="4400"/>
              <a:buFont typeface="Trebuchet MS"/>
              <a:buNone/>
            </a:pPr>
            <a:r>
              <a:rPr lang="fa" sz="4400"/>
              <a:t>سفری به کشور ایران </a:t>
            </a:r>
            <a:endParaRPr sz="4400"/>
          </a:p>
        </p:txBody>
      </p:sp>
      <p:sp>
        <p:nvSpPr>
          <p:cNvPr id="181" name="Google Shape;181;p20"/>
          <p:cNvSpPr txBox="1"/>
          <p:nvPr>
            <p:ph idx="1" type="body"/>
          </p:nvPr>
        </p:nvSpPr>
        <p:spPr>
          <a:xfrm>
            <a:off x="5401850" y="1143000"/>
            <a:ext cx="4442100" cy="34593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920"/>
              <a:buNone/>
            </a:pPr>
            <a:r>
              <a:rPr lang="fa" sz="2400"/>
              <a:t>بیایید با هم سفری به کشور ایران بکنیم و از نزدیک با پایتخت ان ، شهر تهران ،جاهای دیدنی ، غذا های خوشمزه ، استان ها و شهرهای معروف و زیبا ، مردم خوب و مهربان و روش زندگی ان ها آشنا</a:t>
            </a:r>
            <a:endParaRPr sz="2400"/>
          </a:p>
          <a:p>
            <a:pPr indent="0" lvl="0" marL="0" rtl="0" algn="r">
              <a:lnSpc>
                <a:spcPct val="100000"/>
              </a:lnSpc>
              <a:spcBef>
                <a:spcPts val="0"/>
              </a:spcBef>
              <a:spcAft>
                <a:spcPts val="0"/>
              </a:spcAft>
              <a:buSzPts val="1920"/>
              <a:buNone/>
            </a:pPr>
            <a:r>
              <a:rPr lang="fa" sz="2400"/>
              <a:t>بشویم . </a:t>
            </a:r>
            <a:r>
              <a:rPr lang="fa" sz="2400">
                <a:solidFill>
                  <a:srgbClr val="FFFFFF"/>
                </a:solidFill>
              </a:rPr>
              <a:t>ا</a:t>
            </a:r>
            <a:r>
              <a:rPr lang="fa" sz="2400"/>
              <a:t> </a:t>
            </a:r>
            <a:endParaRPr/>
          </a:p>
          <a:p>
            <a:pPr indent="0" lvl="0" marL="0" rtl="0" algn="r">
              <a:lnSpc>
                <a:spcPct val="100000"/>
              </a:lnSpc>
              <a:spcBef>
                <a:spcPts val="1000"/>
              </a:spcBef>
              <a:spcAft>
                <a:spcPts val="0"/>
              </a:spcAft>
              <a:buSzPts val="1920"/>
              <a:buNone/>
            </a:pPr>
            <a:r>
              <a:rPr lang="fa" sz="2400"/>
              <a:t>همسایه های ان را بشناسیم . و به کنار دریاهای شمالی و جنوبی آن برویم </a:t>
            </a:r>
            <a:endParaRPr/>
          </a:p>
          <a:p>
            <a:pPr indent="0" lvl="0" marL="0" rtl="0" algn="r">
              <a:lnSpc>
                <a:spcPct val="100000"/>
              </a:lnSpc>
              <a:spcBef>
                <a:spcPts val="1000"/>
              </a:spcBef>
              <a:spcAft>
                <a:spcPts val="0"/>
              </a:spcAft>
              <a:buSzPts val="1440"/>
              <a:buNone/>
            </a:pPr>
            <a:r>
              <a:t/>
            </a:r>
            <a:endParaRPr/>
          </a:p>
        </p:txBody>
      </p:sp>
      <p:pic>
        <p:nvPicPr>
          <p:cNvPr descr="A picture containing plane, transport, outdoor, airplane&#10;&#10;Description automatically generated" id="182" name="Google Shape;182;p20"/>
          <p:cNvPicPr preferRelativeResize="0"/>
          <p:nvPr/>
        </p:nvPicPr>
        <p:blipFill rotWithShape="1">
          <a:blip r:embed="rId4">
            <a:alphaModFix/>
          </a:blip>
          <a:srcRect b="0" l="0" r="0" t="0"/>
          <a:stretch/>
        </p:blipFill>
        <p:spPr>
          <a:xfrm>
            <a:off x="249775" y="355500"/>
            <a:ext cx="4174100" cy="3752403"/>
          </a:xfrm>
          <a:prstGeom prst="rect">
            <a:avLst/>
          </a:prstGeom>
          <a:noFill/>
          <a:ln>
            <a:noFill/>
          </a:ln>
        </p:spPr>
      </p:pic>
      <p:sp>
        <p:nvSpPr>
          <p:cNvPr id="183" name="Google Shape;183;p20"/>
          <p:cNvSpPr txBox="1"/>
          <p:nvPr/>
        </p:nvSpPr>
        <p:spPr>
          <a:xfrm>
            <a:off x="249777" y="6858000"/>
            <a:ext cx="6016500" cy="23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fa" sz="900" u="sng" cap="none" strike="noStrike">
                <a:solidFill>
                  <a:schemeClr val="hlink"/>
                </a:solidFill>
                <a:latin typeface="Trebuchet MS"/>
                <a:ea typeface="Trebuchet MS"/>
                <a:cs typeface="Trebuchet MS"/>
                <a:sym typeface="Trebuchet MS"/>
                <a:hlinkClick r:id="rId5"/>
              </a:rPr>
              <a:t>This Photo</a:t>
            </a:r>
            <a:r>
              <a:rPr b="0" i="0" lang="fa" sz="900" u="none" cap="none" strike="noStrike">
                <a:solidFill>
                  <a:schemeClr val="dk1"/>
                </a:solidFill>
                <a:latin typeface="Trebuchet MS"/>
                <a:ea typeface="Trebuchet MS"/>
                <a:cs typeface="Trebuchet MS"/>
                <a:sym typeface="Trebuchet MS"/>
              </a:rPr>
              <a:t> by Unknown Author is licensed under </a:t>
            </a:r>
            <a:r>
              <a:rPr b="0" i="0" lang="fa" sz="900" u="sng" cap="none" strike="noStrike">
                <a:solidFill>
                  <a:schemeClr val="hlink"/>
                </a:solidFill>
                <a:latin typeface="Trebuchet MS"/>
                <a:ea typeface="Trebuchet MS"/>
                <a:cs typeface="Trebuchet MS"/>
                <a:sym typeface="Trebuchet MS"/>
                <a:hlinkClick r:id="rId6"/>
              </a:rPr>
              <a:t>CC BY-NC</a:t>
            </a:r>
            <a:endParaRPr b="0" i="0" sz="900" u="none" cap="none" strike="noStrike">
              <a:solidFill>
                <a:schemeClr val="dk1"/>
              </a:solidFill>
              <a:latin typeface="Trebuchet MS"/>
              <a:ea typeface="Trebuchet MS"/>
              <a:cs typeface="Trebuchet MS"/>
              <a:sym typeface="Trebuchet MS"/>
            </a:endParaRPr>
          </a:p>
        </p:txBody>
      </p:sp>
      <p:pic>
        <p:nvPicPr>
          <p:cNvPr id="184" name="Google Shape;184;p20"/>
          <p:cNvPicPr preferRelativeResize="0"/>
          <p:nvPr/>
        </p:nvPicPr>
        <p:blipFill rotWithShape="1">
          <a:blip r:embed="rId7">
            <a:alphaModFix/>
          </a:blip>
          <a:srcRect b="0" l="0" r="0" t="0"/>
          <a:stretch/>
        </p:blipFill>
        <p:spPr>
          <a:xfrm>
            <a:off x="4711725" y="4824086"/>
            <a:ext cx="4279050" cy="2033925"/>
          </a:xfrm>
          <a:prstGeom prst="rect">
            <a:avLst/>
          </a:prstGeom>
          <a:noFill/>
          <a:ln>
            <a:noFill/>
          </a:ln>
        </p:spPr>
      </p:pic>
      <p:pic>
        <p:nvPicPr>
          <p:cNvPr id="185" name="Google Shape;185;p20"/>
          <p:cNvPicPr preferRelativeResize="0"/>
          <p:nvPr/>
        </p:nvPicPr>
        <p:blipFill rotWithShape="1">
          <a:blip r:embed="rId8">
            <a:alphaModFix/>
          </a:blip>
          <a:srcRect b="0" l="0" r="0" t="0"/>
          <a:stretch/>
        </p:blipFill>
        <p:spPr>
          <a:xfrm>
            <a:off x="1883775" y="2998950"/>
            <a:ext cx="848750" cy="7244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21"/>
          <p:cNvPicPr preferRelativeResize="0"/>
          <p:nvPr/>
        </p:nvPicPr>
        <p:blipFill rotWithShape="1">
          <a:blip r:embed="rId3">
            <a:alphaModFix/>
          </a:blip>
          <a:srcRect b="0" l="0" r="0" t="0"/>
          <a:stretch/>
        </p:blipFill>
        <p:spPr>
          <a:xfrm>
            <a:off x="0" y="152400"/>
            <a:ext cx="10207775" cy="6728224"/>
          </a:xfrm>
          <a:prstGeom prst="rect">
            <a:avLst/>
          </a:prstGeom>
          <a:noFill/>
          <a:ln>
            <a:noFill/>
          </a:ln>
        </p:spPr>
      </p:pic>
      <p:sp>
        <p:nvSpPr>
          <p:cNvPr id="191" name="Google Shape;191;p21"/>
          <p:cNvSpPr/>
          <p:nvPr/>
        </p:nvSpPr>
        <p:spPr>
          <a:xfrm>
            <a:off x="3440325" y="581400"/>
            <a:ext cx="5955000" cy="742500"/>
          </a:xfrm>
          <a:prstGeom prst="flowChartAlternateProcess">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21"/>
          <p:cNvSpPr txBox="1"/>
          <p:nvPr/>
        </p:nvSpPr>
        <p:spPr>
          <a:xfrm>
            <a:off x="3383325" y="577350"/>
            <a:ext cx="6600000" cy="108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p:txBody>
      </p:sp>
      <p:sp>
        <p:nvSpPr>
          <p:cNvPr id="193" name="Google Shape;193;p21"/>
          <p:cNvSpPr txBox="1"/>
          <p:nvPr/>
        </p:nvSpPr>
        <p:spPr>
          <a:xfrm>
            <a:off x="3705825" y="691900"/>
            <a:ext cx="5955000" cy="742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fa" sz="3000" u="none" cap="none" strike="noStrike">
                <a:solidFill>
                  <a:srgbClr val="000000"/>
                </a:solidFill>
                <a:latin typeface="Oswald"/>
                <a:ea typeface="Oswald"/>
                <a:cs typeface="Oswald"/>
                <a:sym typeface="Oswald"/>
              </a:rPr>
              <a:t>به پرسش های زیر فکر کنید وپاسخ بدهید !</a:t>
            </a:r>
            <a:r>
              <a:rPr b="0" i="0" lang="fa" sz="2400" u="none" cap="none" strike="noStrike">
                <a:solidFill>
                  <a:srgbClr val="6AA84F"/>
                </a:solidFill>
                <a:latin typeface="Oswald"/>
                <a:ea typeface="Oswald"/>
                <a:cs typeface="Oswald"/>
                <a:sym typeface="Oswald"/>
              </a:rPr>
              <a:t> ا</a:t>
            </a:r>
            <a:endParaRPr b="0" i="0" sz="2400" u="none" cap="none" strike="noStrike">
              <a:solidFill>
                <a:srgbClr val="6AA84F"/>
              </a:solidFill>
              <a:latin typeface="Oswald"/>
              <a:ea typeface="Oswald"/>
              <a:cs typeface="Oswald"/>
              <a:sym typeface="Oswald"/>
            </a:endParaRPr>
          </a:p>
        </p:txBody>
      </p:sp>
      <p:sp>
        <p:nvSpPr>
          <p:cNvPr id="194" name="Google Shape;194;p21"/>
          <p:cNvSpPr txBox="1"/>
          <p:nvPr/>
        </p:nvSpPr>
        <p:spPr>
          <a:xfrm>
            <a:off x="2467100" y="1827300"/>
            <a:ext cx="6111000" cy="8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p:txBody>
      </p:sp>
      <p:sp>
        <p:nvSpPr>
          <p:cNvPr id="195" name="Google Shape;195;p21"/>
          <p:cNvSpPr/>
          <p:nvPr/>
        </p:nvSpPr>
        <p:spPr>
          <a:xfrm>
            <a:off x="4355175" y="1778200"/>
            <a:ext cx="5534100" cy="814800"/>
          </a:xfrm>
          <a:prstGeom prst="flowChartAlternateProcess">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21"/>
          <p:cNvSpPr/>
          <p:nvPr/>
        </p:nvSpPr>
        <p:spPr>
          <a:xfrm>
            <a:off x="4445775" y="2772250"/>
            <a:ext cx="5534100" cy="860100"/>
          </a:xfrm>
          <a:prstGeom prst="flowChartAlternateProcess">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21"/>
          <p:cNvSpPr/>
          <p:nvPr/>
        </p:nvSpPr>
        <p:spPr>
          <a:xfrm>
            <a:off x="4409175" y="4768100"/>
            <a:ext cx="5607300" cy="860100"/>
          </a:xfrm>
          <a:prstGeom prst="flowChartAlternateProcess">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21"/>
          <p:cNvSpPr/>
          <p:nvPr/>
        </p:nvSpPr>
        <p:spPr>
          <a:xfrm>
            <a:off x="4318575" y="3792725"/>
            <a:ext cx="5607300" cy="814800"/>
          </a:xfrm>
          <a:prstGeom prst="flowChartAlternateProcess">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21"/>
          <p:cNvSpPr/>
          <p:nvPr/>
        </p:nvSpPr>
        <p:spPr>
          <a:xfrm>
            <a:off x="4263075" y="5738900"/>
            <a:ext cx="5718300" cy="742500"/>
          </a:xfrm>
          <a:prstGeom prst="flowChartAlternateProcess">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21"/>
          <p:cNvSpPr txBox="1"/>
          <p:nvPr/>
        </p:nvSpPr>
        <p:spPr>
          <a:xfrm>
            <a:off x="4148425" y="5738900"/>
            <a:ext cx="5833200" cy="7425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400"/>
              <a:buFont typeface="Arial"/>
              <a:buNone/>
            </a:pPr>
            <a:r>
              <a:rPr b="0" i="0" lang="fa" sz="2400" u="none" cap="none" strike="noStrike">
                <a:solidFill>
                  <a:srgbClr val="000000"/>
                </a:solidFill>
                <a:latin typeface="Trebuchet MS"/>
                <a:ea typeface="Trebuchet MS"/>
                <a:cs typeface="Trebuchet MS"/>
                <a:sym typeface="Trebuchet MS"/>
              </a:rPr>
              <a:t>  </a:t>
            </a:r>
            <a:r>
              <a:rPr b="1" i="0" lang="fa" sz="2400" u="none" cap="none" strike="noStrike">
                <a:solidFill>
                  <a:srgbClr val="000000"/>
                </a:solidFill>
                <a:latin typeface="Trebuchet MS"/>
                <a:ea typeface="Trebuchet MS"/>
                <a:cs typeface="Trebuchet MS"/>
                <a:sym typeface="Trebuchet MS"/>
              </a:rPr>
              <a:t>آیا می دانید چرا مردم به ایران سفر می کنند ؟/////</a:t>
            </a:r>
            <a:endParaRPr b="1" i="0" sz="2400" u="none" cap="none" strike="noStrike">
              <a:solidFill>
                <a:srgbClr val="000000"/>
              </a:solidFill>
              <a:latin typeface="Trebuchet MS"/>
              <a:ea typeface="Trebuchet MS"/>
              <a:cs typeface="Trebuchet MS"/>
              <a:sym typeface="Trebuchet MS"/>
            </a:endParaRPr>
          </a:p>
        </p:txBody>
      </p:sp>
      <p:sp>
        <p:nvSpPr>
          <p:cNvPr id="201" name="Google Shape;201;p21"/>
          <p:cNvSpPr txBox="1"/>
          <p:nvPr/>
        </p:nvSpPr>
        <p:spPr>
          <a:xfrm>
            <a:off x="4148425" y="1755550"/>
            <a:ext cx="5718300" cy="860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400"/>
              <a:buFont typeface="Arial"/>
              <a:buNone/>
            </a:pPr>
            <a:r>
              <a:rPr b="1" i="0" lang="fa" sz="2400" u="none" cap="none" strike="noStrike">
                <a:solidFill>
                  <a:srgbClr val="000000"/>
                </a:solidFill>
                <a:latin typeface="Trebuchet MS"/>
                <a:ea typeface="Trebuchet MS"/>
                <a:cs typeface="Trebuchet MS"/>
                <a:sym typeface="Trebuchet MS"/>
              </a:rPr>
              <a:t>آیا تا حالا به ایران سفر کرده اید ؟ کی ؟ با چه کسی ؟</a:t>
            </a:r>
            <a:r>
              <a:rPr b="0" i="0" lang="fa" sz="2400" u="none" cap="none" strike="noStrike">
                <a:solidFill>
                  <a:srgbClr val="000000"/>
                </a:solidFill>
                <a:latin typeface="Trebuchet MS"/>
                <a:ea typeface="Trebuchet MS"/>
                <a:cs typeface="Trebuchet MS"/>
                <a:sym typeface="Trebuchet MS"/>
              </a:rPr>
              <a:t> </a:t>
            </a:r>
            <a:r>
              <a:rPr b="1" i="0" lang="fa" sz="2400" u="none" cap="none" strike="noStrike">
                <a:solidFill>
                  <a:srgbClr val="B6D7A8"/>
                </a:solidFill>
                <a:latin typeface="Trebuchet MS"/>
                <a:ea typeface="Trebuchet MS"/>
                <a:cs typeface="Trebuchet MS"/>
                <a:sym typeface="Trebuchet MS"/>
              </a:rPr>
              <a:t>ادکرد</a:t>
            </a:r>
            <a:r>
              <a:rPr b="0" i="0" lang="fa" sz="1400" u="none" cap="none" strike="noStrike">
                <a:solidFill>
                  <a:srgbClr val="000000"/>
                </a:solidFill>
                <a:latin typeface="Trebuchet MS"/>
                <a:ea typeface="Trebuchet MS"/>
                <a:cs typeface="Trebuchet MS"/>
                <a:sym typeface="Trebuchet MS"/>
              </a:rPr>
              <a:t> </a:t>
            </a:r>
            <a:endParaRPr b="0" i="0" sz="1400" u="none" cap="none" strike="noStrike">
              <a:solidFill>
                <a:srgbClr val="000000"/>
              </a:solidFill>
              <a:latin typeface="Trebuchet MS"/>
              <a:ea typeface="Trebuchet MS"/>
              <a:cs typeface="Trebuchet MS"/>
              <a:sym typeface="Trebuchet MS"/>
            </a:endParaRPr>
          </a:p>
        </p:txBody>
      </p:sp>
      <p:sp>
        <p:nvSpPr>
          <p:cNvPr id="202" name="Google Shape;202;p21"/>
          <p:cNvSpPr txBox="1"/>
          <p:nvPr/>
        </p:nvSpPr>
        <p:spPr>
          <a:xfrm>
            <a:off x="4855225" y="2711150"/>
            <a:ext cx="4797900" cy="9210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400"/>
              <a:buFont typeface="Arial"/>
              <a:buNone/>
            </a:pPr>
            <a:r>
              <a:rPr b="1" i="0" lang="fa" sz="2400" u="none" cap="none" strike="noStrike">
                <a:solidFill>
                  <a:srgbClr val="000000"/>
                </a:solidFill>
                <a:latin typeface="Trebuchet MS"/>
                <a:ea typeface="Trebuchet MS"/>
                <a:cs typeface="Trebuchet MS"/>
                <a:sym typeface="Trebuchet MS"/>
              </a:rPr>
              <a:t>اگر بخواهید به ایران سفر کنید دوست دارید به کدام استان یا  شهر بروید ؟ چرا ؟</a:t>
            </a:r>
            <a:endParaRPr b="1" i="0" sz="2400" u="none" cap="none" strike="noStrike">
              <a:solidFill>
                <a:srgbClr val="000000"/>
              </a:solidFill>
              <a:latin typeface="Trebuchet MS"/>
              <a:ea typeface="Trebuchet MS"/>
              <a:cs typeface="Trebuchet MS"/>
              <a:sym typeface="Trebuchet MS"/>
            </a:endParaRPr>
          </a:p>
        </p:txBody>
      </p:sp>
      <p:sp>
        <p:nvSpPr>
          <p:cNvPr id="203" name="Google Shape;203;p21"/>
          <p:cNvSpPr txBox="1"/>
          <p:nvPr/>
        </p:nvSpPr>
        <p:spPr>
          <a:xfrm>
            <a:off x="4353675" y="4801963"/>
            <a:ext cx="5718300" cy="7425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400"/>
              <a:buFont typeface="Arial"/>
              <a:buNone/>
            </a:pPr>
            <a:r>
              <a:rPr b="1" i="0" lang="fa" sz="2400" u="none" cap="none" strike="noStrike">
                <a:solidFill>
                  <a:srgbClr val="000000"/>
                </a:solidFill>
                <a:latin typeface="Trebuchet MS"/>
                <a:ea typeface="Trebuchet MS"/>
                <a:cs typeface="Trebuchet MS"/>
                <a:sym typeface="Trebuchet MS"/>
              </a:rPr>
              <a:t>چه ره آورد / سوغاتی  برای نزدیکان و دوستانتان  می آورید ؟ چرا ؟</a:t>
            </a:r>
            <a:r>
              <a:rPr b="0" i="0" lang="fa" sz="2400" u="none" cap="none" strike="noStrike">
                <a:solidFill>
                  <a:srgbClr val="000000"/>
                </a:solidFill>
                <a:latin typeface="Trebuchet MS"/>
                <a:ea typeface="Trebuchet MS"/>
                <a:cs typeface="Trebuchet MS"/>
                <a:sym typeface="Trebuchet MS"/>
              </a:rPr>
              <a:t>   </a:t>
            </a:r>
            <a:endParaRPr b="0" i="0" sz="2400" u="none" cap="none" strike="noStrike">
              <a:solidFill>
                <a:srgbClr val="000000"/>
              </a:solidFill>
              <a:latin typeface="Trebuchet MS"/>
              <a:ea typeface="Trebuchet MS"/>
              <a:cs typeface="Trebuchet MS"/>
              <a:sym typeface="Trebuchet MS"/>
            </a:endParaRPr>
          </a:p>
        </p:txBody>
      </p:sp>
      <p:sp>
        <p:nvSpPr>
          <p:cNvPr id="204" name="Google Shape;204;p21"/>
          <p:cNvSpPr txBox="1"/>
          <p:nvPr/>
        </p:nvSpPr>
        <p:spPr>
          <a:xfrm>
            <a:off x="4410075" y="3922925"/>
            <a:ext cx="5424300" cy="55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400"/>
              <a:buFont typeface="Arial"/>
              <a:buNone/>
            </a:pPr>
            <a:r>
              <a:rPr b="1" i="0" lang="fa" sz="2400" u="none" cap="none" strike="noStrike">
                <a:solidFill>
                  <a:srgbClr val="000000"/>
                </a:solidFill>
                <a:latin typeface="Trebuchet MS"/>
                <a:ea typeface="Trebuchet MS"/>
                <a:cs typeface="Trebuchet MS"/>
                <a:sym typeface="Trebuchet MS"/>
              </a:rPr>
              <a:t>کدام جاهای دیدنی را دوست دارید به بینید ؟ چرا ؟</a:t>
            </a:r>
            <a:r>
              <a:rPr b="0" i="0" lang="fa" sz="2400" u="none" cap="none" strike="noStrike">
                <a:solidFill>
                  <a:srgbClr val="000000"/>
                </a:solidFill>
                <a:latin typeface="Trebuchet MS"/>
                <a:ea typeface="Trebuchet MS"/>
                <a:cs typeface="Trebuchet MS"/>
                <a:sym typeface="Trebuchet MS"/>
              </a:rPr>
              <a:t>  </a:t>
            </a:r>
            <a:endParaRPr b="0" i="0" sz="2400" u="none" cap="none" strike="noStrike">
              <a:solidFill>
                <a:srgbClr val="000000"/>
              </a:solidFill>
              <a:latin typeface="Trebuchet MS"/>
              <a:ea typeface="Trebuchet MS"/>
              <a:cs typeface="Trebuchet MS"/>
              <a:sym typeface="Trebuchet MS"/>
            </a:endParaRPr>
          </a:p>
        </p:txBody>
      </p:sp>
      <p:pic>
        <p:nvPicPr>
          <p:cNvPr id="205" name="Google Shape;205;p21"/>
          <p:cNvPicPr preferRelativeResize="0"/>
          <p:nvPr/>
        </p:nvPicPr>
        <p:blipFill rotWithShape="1">
          <a:blip r:embed="rId4">
            <a:alphaModFix/>
          </a:blip>
          <a:srcRect b="55533" l="0" r="0" t="0"/>
          <a:stretch/>
        </p:blipFill>
        <p:spPr>
          <a:xfrm>
            <a:off x="9653125" y="152400"/>
            <a:ext cx="2440550" cy="1082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9" name="Shape 209"/>
        <p:cNvGrpSpPr/>
        <p:nvPr/>
      </p:nvGrpSpPr>
      <p:grpSpPr>
        <a:xfrm>
          <a:off x="0" y="0"/>
          <a:ext cx="0" cy="0"/>
          <a:chOff x="0" y="0"/>
          <a:chExt cx="0" cy="0"/>
        </a:xfrm>
      </p:grpSpPr>
      <p:grpSp>
        <p:nvGrpSpPr>
          <p:cNvPr id="210" name="Google Shape;210;p22"/>
          <p:cNvGrpSpPr/>
          <p:nvPr/>
        </p:nvGrpSpPr>
        <p:grpSpPr>
          <a:xfrm>
            <a:off x="0" y="-8467"/>
            <a:ext cx="12192000" cy="6866467"/>
            <a:chOff x="0" y="-8467"/>
            <a:chExt cx="12192000" cy="6866467"/>
          </a:xfrm>
        </p:grpSpPr>
        <p:cxnSp>
          <p:nvCxnSpPr>
            <p:cNvPr id="211" name="Google Shape;211;p22"/>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12" name="Google Shape;212;p22"/>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213" name="Google Shape;213;p2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214" name="Google Shape;214;p22"/>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15" name="Google Shape;215;p22"/>
            <p:cNvSpPr/>
            <p:nvPr/>
          </p:nvSpPr>
          <p:spPr>
            <a:xfrm>
              <a:off x="8932333" y="3048000"/>
              <a:ext cx="3259667" cy="3810000"/>
            </a:xfrm>
            <a:prstGeom prst="triangle">
              <a:avLst>
                <a:gd fmla="val 100000" name="adj"/>
              </a:avLst>
            </a:prstGeom>
            <a:solidFill>
              <a:schemeClr val="accent2">
                <a:alpha val="7137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22"/>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411"/>
              </a:srgbClr>
            </a:solidFill>
            <a:ln>
              <a:noFill/>
            </a:ln>
          </p:spPr>
        </p:sp>
        <p:sp>
          <p:nvSpPr>
            <p:cNvPr id="217" name="Google Shape;217;p22"/>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411"/>
              </a:srgbClr>
            </a:solidFill>
            <a:ln>
              <a:noFill/>
            </a:ln>
          </p:spPr>
        </p:sp>
        <p:sp>
          <p:nvSpPr>
            <p:cNvPr id="218" name="Google Shape;218;p22"/>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219" name="Google Shape;219;p22"/>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22"/>
            <p:cNvSpPr/>
            <p:nvPr/>
          </p:nvSpPr>
          <p:spPr>
            <a:xfrm>
              <a:off x="0" y="4013200"/>
              <a:ext cx="448733" cy="2844800"/>
            </a:xfrm>
            <a:prstGeom prst="triangle">
              <a:avLst>
                <a:gd fmla="val 0" name="adj"/>
              </a:avLst>
            </a:prstGeom>
            <a:solidFill>
              <a:schemeClr val="accent1">
                <a:alpha val="8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1" name="Google Shape;221;p2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Trebuchet MS"/>
              <a:buNone/>
            </a:pPr>
            <a:r>
              <a:t/>
            </a:r>
            <a:endParaRPr b="0" i="0" sz="1800" u="none" cap="none" strike="noStrike">
              <a:solidFill>
                <a:srgbClr val="FFFFFF"/>
              </a:solidFill>
              <a:latin typeface="Trebuchet MS"/>
              <a:ea typeface="Trebuchet MS"/>
              <a:cs typeface="Trebuchet MS"/>
              <a:sym typeface="Trebuchet MS"/>
            </a:endParaRPr>
          </a:p>
        </p:txBody>
      </p:sp>
      <p:pic>
        <p:nvPicPr>
          <p:cNvPr descr="A close up of a blue wall&#10;&#10;Description automatically generated" id="222" name="Google Shape;222;p22"/>
          <p:cNvPicPr preferRelativeResize="0"/>
          <p:nvPr/>
        </p:nvPicPr>
        <p:blipFill rotWithShape="1">
          <a:blip r:embed="rId3">
            <a:alphaModFix/>
          </a:blip>
          <a:srcRect b="2" l="9137" r="10694" t="0"/>
          <a:stretch/>
        </p:blipFill>
        <p:spPr>
          <a:xfrm>
            <a:off x="4357330" y="20455"/>
            <a:ext cx="4831627" cy="4520011"/>
          </a:xfrm>
          <a:custGeom>
            <a:rect b="b" l="l" r="r" t="t"/>
            <a:pathLst>
              <a:path extrusionOk="0" h="4520011" w="4831627">
                <a:moveTo>
                  <a:pt x="0" y="0"/>
                </a:moveTo>
                <a:lnTo>
                  <a:pt x="4831627" y="0"/>
                </a:lnTo>
                <a:lnTo>
                  <a:pt x="1416677" y="4520011"/>
                </a:lnTo>
                <a:close/>
              </a:path>
            </a:pathLst>
          </a:custGeom>
          <a:noFill/>
          <a:ln>
            <a:noFill/>
          </a:ln>
        </p:spPr>
      </p:pic>
      <p:pic>
        <p:nvPicPr>
          <p:cNvPr descr="A close up of a map&#10;&#10;Description automatically generated" id="223" name="Google Shape;223;p22"/>
          <p:cNvPicPr preferRelativeResize="0"/>
          <p:nvPr/>
        </p:nvPicPr>
        <p:blipFill rotWithShape="1">
          <a:blip r:embed="rId4">
            <a:alphaModFix/>
          </a:blip>
          <a:srcRect b="-1" l="2525" r="2525" t="0"/>
          <a:stretch/>
        </p:blipFill>
        <p:spPr>
          <a:xfrm>
            <a:off x="4041994" y="-4"/>
            <a:ext cx="8139373" cy="6858000"/>
          </a:xfrm>
          <a:custGeom>
            <a:rect b="b" l="l" r="r" t="t"/>
            <a:pathLst>
              <a:path extrusionOk="0" h="6858000" w="8139373">
                <a:moveTo>
                  <a:pt x="5181344" y="0"/>
                </a:moveTo>
                <a:lnTo>
                  <a:pt x="8139373" y="0"/>
                </a:lnTo>
                <a:lnTo>
                  <a:pt x="8139373" y="6858000"/>
                </a:lnTo>
                <a:lnTo>
                  <a:pt x="0" y="6858000"/>
                </a:lnTo>
                <a:close/>
              </a:path>
            </a:pathLst>
          </a:custGeom>
          <a:noFill/>
          <a:ln>
            <a:noFill/>
          </a:ln>
        </p:spPr>
      </p:pic>
      <p:sp>
        <p:nvSpPr>
          <p:cNvPr id="224" name="Google Shape;224;p22"/>
          <p:cNvSpPr txBox="1"/>
          <p:nvPr>
            <p:ph type="ctrTitle"/>
          </p:nvPr>
        </p:nvSpPr>
        <p:spPr>
          <a:xfrm>
            <a:off x="396259" y="143839"/>
            <a:ext cx="3749100" cy="150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accent1"/>
              </a:buClr>
              <a:buSzPts val="3200"/>
              <a:buFont typeface="Trebuchet MS"/>
              <a:buNone/>
            </a:pPr>
            <a:r>
              <a:rPr lang="fa" sz="3200"/>
              <a:t>آشنایی با کشور ایران </a:t>
            </a:r>
            <a:endParaRPr/>
          </a:p>
        </p:txBody>
      </p:sp>
      <p:sp>
        <p:nvSpPr>
          <p:cNvPr id="225" name="Google Shape;225;p22"/>
          <p:cNvSpPr/>
          <p:nvPr/>
        </p:nvSpPr>
        <p:spPr>
          <a:xfrm flipH="1" rot="10800000">
            <a:off x="0" y="20438"/>
            <a:ext cx="448800" cy="2844900"/>
          </a:xfrm>
          <a:prstGeom prst="triangle">
            <a:avLst>
              <a:gd fmla="val 0" name="adj"/>
            </a:avLst>
          </a:prstGeom>
          <a:solidFill>
            <a:schemeClr val="accent1">
              <a:alpha val="8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22"/>
          <p:cNvSpPr txBox="1"/>
          <p:nvPr>
            <p:ph idx="1" type="subTitle"/>
          </p:nvPr>
        </p:nvSpPr>
        <p:spPr>
          <a:xfrm>
            <a:off x="547784" y="1298618"/>
            <a:ext cx="3749100" cy="3005400"/>
          </a:xfrm>
          <a:prstGeom prst="rect">
            <a:avLst/>
          </a:prstGeom>
          <a:noFill/>
          <a:ln>
            <a:noFill/>
          </a:ln>
        </p:spPr>
        <p:txBody>
          <a:bodyPr anchorCtr="0" anchor="t" bIns="45700" lIns="91425" spcFirstLastPara="1" rIns="91425" wrap="square" tIns="45700">
            <a:noAutofit/>
          </a:bodyPr>
          <a:lstStyle/>
          <a:p>
            <a:pPr indent="-100330" lvl="0" marL="0" rtl="0" algn="r">
              <a:lnSpc>
                <a:spcPct val="100000"/>
              </a:lnSpc>
              <a:spcBef>
                <a:spcPts val="0"/>
              </a:spcBef>
              <a:spcAft>
                <a:spcPts val="0"/>
              </a:spcAft>
              <a:buSzPts val="1580"/>
              <a:buChar char="►"/>
            </a:pPr>
            <a:r>
              <a:rPr b="1" lang="fa" sz="1900">
                <a:solidFill>
                  <a:srgbClr val="3F3F3F"/>
                </a:solidFill>
              </a:rPr>
              <a:t>کشور ایران در قاره آسیا قرار دارد. </a:t>
            </a:r>
            <a:endParaRPr b="1" sz="2100"/>
          </a:p>
          <a:p>
            <a:pPr indent="-100330" lvl="0" marL="0" rtl="0" algn="r">
              <a:lnSpc>
                <a:spcPct val="100000"/>
              </a:lnSpc>
              <a:spcBef>
                <a:spcPts val="1000"/>
              </a:spcBef>
              <a:spcAft>
                <a:spcPts val="0"/>
              </a:spcAft>
              <a:buSzPts val="1580"/>
              <a:buChar char="►"/>
            </a:pPr>
            <a:r>
              <a:rPr b="1" lang="fa" sz="1900">
                <a:solidFill>
                  <a:srgbClr val="3F3F3F"/>
                </a:solidFill>
              </a:rPr>
              <a:t> پایتخت آن شهر تهران است.</a:t>
            </a:r>
            <a:endParaRPr b="1" sz="2100"/>
          </a:p>
          <a:p>
            <a:pPr indent="-100330" lvl="0" marL="0" rtl="0" algn="r">
              <a:lnSpc>
                <a:spcPct val="100000"/>
              </a:lnSpc>
              <a:spcBef>
                <a:spcPts val="1000"/>
              </a:spcBef>
              <a:spcAft>
                <a:spcPts val="0"/>
              </a:spcAft>
              <a:buSzPts val="1580"/>
              <a:buChar char="►"/>
            </a:pPr>
            <a:r>
              <a:rPr b="1" lang="fa" sz="1900">
                <a:solidFill>
                  <a:srgbClr val="3F3F3F"/>
                </a:solidFill>
              </a:rPr>
              <a:t>شهر تهران مرکز استان تهران است.</a:t>
            </a:r>
            <a:endParaRPr b="1" sz="2100"/>
          </a:p>
          <a:p>
            <a:pPr indent="-100330" lvl="0" marL="0" rtl="0" algn="r">
              <a:lnSpc>
                <a:spcPct val="100000"/>
              </a:lnSpc>
              <a:spcBef>
                <a:spcPts val="1000"/>
              </a:spcBef>
              <a:spcAft>
                <a:spcPts val="0"/>
              </a:spcAft>
              <a:buSzPts val="1580"/>
              <a:buChar char="►"/>
            </a:pPr>
            <a:r>
              <a:rPr b="1" lang="fa" sz="1900">
                <a:solidFill>
                  <a:srgbClr val="3F3F3F"/>
                </a:solidFill>
              </a:rPr>
              <a:t>زبان رسمی ایران زبان فارسی است .</a:t>
            </a:r>
            <a:endParaRPr b="1" sz="2100"/>
          </a:p>
          <a:p>
            <a:pPr indent="-100330" lvl="0" marL="0" rtl="0" algn="r">
              <a:lnSpc>
                <a:spcPct val="100000"/>
              </a:lnSpc>
              <a:spcBef>
                <a:spcPts val="1000"/>
              </a:spcBef>
              <a:spcAft>
                <a:spcPts val="0"/>
              </a:spcAft>
              <a:buSzPts val="1580"/>
              <a:buChar char="►"/>
            </a:pPr>
            <a:r>
              <a:rPr b="1" lang="fa" sz="1900">
                <a:solidFill>
                  <a:srgbClr val="3F3F3F"/>
                </a:solidFill>
              </a:rPr>
              <a:t>پرچم ان از سه رنگ سبز و سف</a:t>
            </a:r>
            <a:r>
              <a:rPr b="1" lang="fa" sz="1900">
                <a:solidFill>
                  <a:srgbClr val="3F3F3F"/>
                </a:solidFill>
              </a:rPr>
              <a:t>ید و</a:t>
            </a:r>
            <a:r>
              <a:rPr b="1" lang="fa" sz="1900">
                <a:solidFill>
                  <a:srgbClr val="3F3F3F"/>
                </a:solidFill>
              </a:rPr>
              <a:t> قرمز درست شده است. </a:t>
            </a:r>
            <a:endParaRPr b="1" sz="2100"/>
          </a:p>
        </p:txBody>
      </p:sp>
      <p:pic>
        <p:nvPicPr>
          <p:cNvPr id="227" name="Google Shape;227;p22"/>
          <p:cNvPicPr preferRelativeResize="0"/>
          <p:nvPr/>
        </p:nvPicPr>
        <p:blipFill rotWithShape="1">
          <a:blip r:embed="rId5">
            <a:alphaModFix/>
          </a:blip>
          <a:srcRect b="0" l="0" r="0" t="0"/>
          <a:stretch/>
        </p:blipFill>
        <p:spPr>
          <a:xfrm>
            <a:off x="6326100" y="1233525"/>
            <a:ext cx="1176950" cy="418724"/>
          </a:xfrm>
          <a:prstGeom prst="rect">
            <a:avLst/>
          </a:prstGeom>
          <a:noFill/>
          <a:ln>
            <a:noFill/>
          </a:ln>
        </p:spPr>
      </p:pic>
      <p:sp>
        <p:nvSpPr>
          <p:cNvPr id="228" name="Google Shape;228;p22"/>
          <p:cNvSpPr txBox="1"/>
          <p:nvPr/>
        </p:nvSpPr>
        <p:spPr>
          <a:xfrm>
            <a:off x="102350" y="4196675"/>
            <a:ext cx="4995900" cy="1293000"/>
          </a:xfrm>
          <a:prstGeom prst="rect">
            <a:avLst/>
          </a:prstGeom>
          <a:noFill/>
          <a:ln>
            <a:noFill/>
          </a:ln>
        </p:spPr>
        <p:txBody>
          <a:bodyPr anchorCtr="0" anchor="t" bIns="91425" lIns="91425" spcFirstLastPara="1" rIns="91425" wrap="square" tIns="91425">
            <a:spAutoFit/>
          </a:bodyPr>
          <a:lstStyle/>
          <a:p>
            <a:pPr indent="0" lvl="0" marL="0" rtl="0" algn="r">
              <a:lnSpc>
                <a:spcPct val="150000"/>
              </a:lnSpc>
              <a:spcBef>
                <a:spcPts val="0"/>
              </a:spcBef>
              <a:spcAft>
                <a:spcPts val="0"/>
              </a:spcAft>
              <a:buNone/>
            </a:pPr>
            <a:r>
              <a:rPr b="1" lang="fa" sz="1800">
                <a:latin typeface="Trebuchet MS"/>
                <a:ea typeface="Trebuchet MS"/>
                <a:cs typeface="Trebuchet MS"/>
                <a:sym typeface="Trebuchet MS"/>
              </a:rPr>
              <a:t>نام ایران به معنی سرزمین آریایی ها می باشد. کشور ایران در بخش جنوب غربی آسیا قرار گرفته که وسعتی بیش </a:t>
            </a:r>
            <a:r>
              <a:rPr b="1" lang="fa" sz="1800">
                <a:latin typeface="Trebuchet MS"/>
                <a:ea typeface="Trebuchet MS"/>
                <a:cs typeface="Trebuchet MS"/>
                <a:sym typeface="Trebuchet MS"/>
              </a:rPr>
              <a:t>از یک</a:t>
            </a:r>
            <a:endParaRPr b="1" sz="1800">
              <a:latin typeface="Trebuchet MS"/>
              <a:ea typeface="Trebuchet MS"/>
              <a:cs typeface="Trebuchet MS"/>
              <a:sym typeface="Trebuchet MS"/>
            </a:endParaRPr>
          </a:p>
          <a:p>
            <a:pPr indent="0" lvl="0" marL="0" rtl="0" algn="r">
              <a:lnSpc>
                <a:spcPct val="150000"/>
              </a:lnSpc>
              <a:spcBef>
                <a:spcPts val="0"/>
              </a:spcBef>
              <a:spcAft>
                <a:spcPts val="0"/>
              </a:spcAft>
              <a:buNone/>
            </a:pPr>
            <a:r>
              <a:rPr b="1" lang="fa" sz="1800">
                <a:latin typeface="Trebuchet MS"/>
                <a:ea typeface="Trebuchet MS"/>
                <a:cs typeface="Trebuchet MS"/>
                <a:sym typeface="Trebuchet MS"/>
              </a:rPr>
              <a:t> م</a:t>
            </a:r>
            <a:r>
              <a:rPr b="1" lang="fa" sz="1800">
                <a:latin typeface="Trebuchet MS"/>
                <a:ea typeface="Trebuchet MS"/>
                <a:cs typeface="Trebuchet MS"/>
                <a:sym typeface="Trebuchet MS"/>
              </a:rPr>
              <a:t>یلیارد</a:t>
            </a:r>
            <a:r>
              <a:rPr b="1" lang="fa" sz="1800">
                <a:latin typeface="Trebuchet MS"/>
                <a:ea typeface="Trebuchet MS"/>
                <a:cs typeface="Trebuchet MS"/>
                <a:sym typeface="Trebuchet MS"/>
              </a:rPr>
              <a:t> و ۶۴۸ هزار کیلومتر مربع دار</a:t>
            </a:r>
            <a:r>
              <a:rPr b="1" lang="fa" sz="1800">
                <a:latin typeface="Trebuchet MS"/>
                <a:ea typeface="Trebuchet MS"/>
                <a:cs typeface="Trebuchet MS"/>
                <a:sym typeface="Trebuchet MS"/>
              </a:rPr>
              <a:t>د</a:t>
            </a:r>
            <a:endParaRPr b="1" sz="1800">
              <a:latin typeface="Trebuchet MS"/>
              <a:ea typeface="Trebuchet MS"/>
              <a:cs typeface="Trebuchet MS"/>
              <a:sym typeface="Trebuchet MS"/>
            </a:endParaRPr>
          </a:p>
        </p:txBody>
      </p:sp>
      <p:sp>
        <p:nvSpPr>
          <p:cNvPr id="229" name="Google Shape;229;p22"/>
          <p:cNvSpPr/>
          <p:nvPr/>
        </p:nvSpPr>
        <p:spPr>
          <a:xfrm>
            <a:off x="6656600" y="1983325"/>
            <a:ext cx="233100" cy="74100"/>
          </a:xfrm>
          <a:prstGeom prst="roundRect">
            <a:avLst>
              <a:gd fmla="val 16667"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rebuchet MS"/>
              <a:ea typeface="Trebuchet MS"/>
              <a:cs typeface="Trebuchet MS"/>
              <a:sym typeface="Trebuchet MS"/>
            </a:endParaRPr>
          </a:p>
        </p:txBody>
      </p:sp>
      <p:sp>
        <p:nvSpPr>
          <p:cNvPr id="230" name="Google Shape;230;p22"/>
          <p:cNvSpPr/>
          <p:nvPr/>
        </p:nvSpPr>
        <p:spPr>
          <a:xfrm>
            <a:off x="6548750" y="1877275"/>
            <a:ext cx="448800" cy="418800"/>
          </a:xfrm>
          <a:prstGeom prst="roundRect">
            <a:avLst>
              <a:gd fmla="val 16667" name="adj"/>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4"/>
                                        </p:tgtEl>
                                        <p:attrNameLst>
                                          <p:attrName>style.visibility</p:attrName>
                                        </p:attrNameLst>
                                      </p:cBhvr>
                                      <p:to>
                                        <p:strVal val="visible"/>
                                      </p:to>
                                    </p:set>
                                    <p:anim calcmode="lin" valueType="num">
                                      <p:cBhvr additive="base">
                                        <p:cTn dur="500"/>
                                        <p:tgtEl>
                                          <p:spTgt spid="22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23"/>
          <p:cNvPicPr preferRelativeResize="0"/>
          <p:nvPr/>
        </p:nvPicPr>
        <p:blipFill>
          <a:blip r:embed="rId3">
            <a:alphaModFix/>
          </a:blip>
          <a:stretch>
            <a:fillRect/>
          </a:stretch>
        </p:blipFill>
        <p:spPr>
          <a:xfrm>
            <a:off x="450125" y="142400"/>
            <a:ext cx="8367301" cy="6573200"/>
          </a:xfrm>
          <a:prstGeom prst="rect">
            <a:avLst/>
          </a:prstGeom>
          <a:noFill/>
          <a:ln>
            <a:noFill/>
          </a:ln>
        </p:spPr>
      </p:pic>
      <p:sp>
        <p:nvSpPr>
          <p:cNvPr id="236" name="Google Shape;236;p23"/>
          <p:cNvSpPr/>
          <p:nvPr/>
        </p:nvSpPr>
        <p:spPr>
          <a:xfrm>
            <a:off x="8949825" y="2594900"/>
            <a:ext cx="1231200" cy="2237400"/>
          </a:xfrm>
          <a:prstGeom prst="quadArrow">
            <a:avLst>
              <a:gd fmla="val 22500" name="adj1"/>
              <a:gd fmla="val 22500" name="adj2"/>
              <a:gd fmla="val 22500" name="adj3"/>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3"/>
          <p:cNvSpPr txBox="1"/>
          <p:nvPr/>
        </p:nvSpPr>
        <p:spPr>
          <a:xfrm>
            <a:off x="10565025" y="2594900"/>
            <a:ext cx="979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a" sz="2000">
                <a:latin typeface="Trebuchet MS"/>
                <a:ea typeface="Trebuchet MS"/>
                <a:cs typeface="Trebuchet MS"/>
                <a:sym typeface="Trebuchet MS"/>
              </a:rPr>
              <a:t>شمال </a:t>
            </a:r>
            <a:endParaRPr b="1" sz="2000">
              <a:latin typeface="Trebuchet MS"/>
              <a:ea typeface="Trebuchet MS"/>
              <a:cs typeface="Trebuchet MS"/>
              <a:sym typeface="Trebuchet MS"/>
            </a:endParaRPr>
          </a:p>
        </p:txBody>
      </p:sp>
      <p:sp>
        <p:nvSpPr>
          <p:cNvPr id="238" name="Google Shape;238;p23"/>
          <p:cNvSpPr txBox="1"/>
          <p:nvPr/>
        </p:nvSpPr>
        <p:spPr>
          <a:xfrm>
            <a:off x="9320525" y="4660275"/>
            <a:ext cx="10458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a" sz="1900">
                <a:latin typeface="Trebuchet MS"/>
                <a:ea typeface="Trebuchet MS"/>
                <a:cs typeface="Trebuchet MS"/>
                <a:sym typeface="Trebuchet MS"/>
              </a:rPr>
              <a:t>جنوب</a:t>
            </a:r>
            <a:endParaRPr b="1" sz="1900">
              <a:latin typeface="Trebuchet MS"/>
              <a:ea typeface="Trebuchet MS"/>
              <a:cs typeface="Trebuchet MS"/>
              <a:sym typeface="Trebuchet MS"/>
            </a:endParaRPr>
          </a:p>
        </p:txBody>
      </p:sp>
      <p:sp>
        <p:nvSpPr>
          <p:cNvPr id="239" name="Google Shape;239;p23"/>
          <p:cNvSpPr txBox="1"/>
          <p:nvPr/>
        </p:nvSpPr>
        <p:spPr>
          <a:xfrm>
            <a:off x="8274525" y="3383225"/>
            <a:ext cx="926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a" sz="2200">
                <a:latin typeface="Trebuchet MS"/>
                <a:ea typeface="Trebuchet MS"/>
                <a:cs typeface="Trebuchet MS"/>
                <a:sym typeface="Trebuchet MS"/>
              </a:rPr>
              <a:t>مغرب </a:t>
            </a:r>
            <a:endParaRPr b="1" sz="2200">
              <a:latin typeface="Trebuchet MS"/>
              <a:ea typeface="Trebuchet MS"/>
              <a:cs typeface="Trebuchet MS"/>
              <a:sym typeface="Trebuchet MS"/>
            </a:endParaRPr>
          </a:p>
        </p:txBody>
      </p:sp>
      <p:sp>
        <p:nvSpPr>
          <p:cNvPr id="240" name="Google Shape;240;p23"/>
          <p:cNvSpPr txBox="1"/>
          <p:nvPr/>
        </p:nvSpPr>
        <p:spPr>
          <a:xfrm>
            <a:off x="9969275" y="3367775"/>
            <a:ext cx="1045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a" sz="2400">
                <a:latin typeface="Trebuchet MS"/>
                <a:ea typeface="Trebuchet MS"/>
                <a:cs typeface="Trebuchet MS"/>
                <a:sym typeface="Trebuchet MS"/>
              </a:rPr>
              <a:t>مشرق </a:t>
            </a:r>
            <a:endParaRPr b="1" sz="2400">
              <a:latin typeface="Trebuchet MS"/>
              <a:ea typeface="Trebuchet MS"/>
              <a:cs typeface="Trebuchet MS"/>
              <a:sym typeface="Trebuchet MS"/>
            </a:endParaRPr>
          </a:p>
        </p:txBody>
      </p:sp>
      <p:sp>
        <p:nvSpPr>
          <p:cNvPr id="241" name="Google Shape;241;p23"/>
          <p:cNvSpPr/>
          <p:nvPr/>
        </p:nvSpPr>
        <p:spPr>
          <a:xfrm>
            <a:off x="10565025" y="3759975"/>
            <a:ext cx="132300" cy="384000"/>
          </a:xfrm>
          <a:prstGeom prst="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3"/>
          <p:cNvSpPr txBox="1"/>
          <p:nvPr/>
        </p:nvSpPr>
        <p:spPr>
          <a:xfrm>
            <a:off x="10273725" y="4044775"/>
            <a:ext cx="714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a" sz="2000">
                <a:latin typeface="Trebuchet MS"/>
                <a:ea typeface="Trebuchet MS"/>
                <a:cs typeface="Trebuchet MS"/>
                <a:sym typeface="Trebuchet MS"/>
              </a:rPr>
              <a:t>خاور</a:t>
            </a:r>
            <a:endParaRPr b="1" sz="2000">
              <a:latin typeface="Trebuchet MS"/>
              <a:ea typeface="Trebuchet MS"/>
              <a:cs typeface="Trebuchet MS"/>
              <a:sym typeface="Trebuchet MS"/>
            </a:endParaRPr>
          </a:p>
        </p:txBody>
      </p:sp>
      <p:sp>
        <p:nvSpPr>
          <p:cNvPr id="243" name="Google Shape;243;p23"/>
          <p:cNvSpPr/>
          <p:nvPr/>
        </p:nvSpPr>
        <p:spPr>
          <a:xfrm flipH="1">
            <a:off x="8724825" y="3759975"/>
            <a:ext cx="132300" cy="477000"/>
          </a:xfrm>
          <a:prstGeom prst="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3"/>
          <p:cNvSpPr txBox="1"/>
          <p:nvPr/>
        </p:nvSpPr>
        <p:spPr>
          <a:xfrm>
            <a:off x="8479875" y="4143975"/>
            <a:ext cx="622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a" sz="1600">
                <a:latin typeface="Trebuchet MS"/>
                <a:ea typeface="Trebuchet MS"/>
                <a:cs typeface="Trebuchet MS"/>
                <a:sym typeface="Trebuchet MS"/>
              </a:rPr>
              <a:t>باختر</a:t>
            </a:r>
            <a:endParaRPr b="1" sz="1600">
              <a:latin typeface="Trebuchet MS"/>
              <a:ea typeface="Trebuchet MS"/>
              <a:cs typeface="Trebuchet MS"/>
              <a:sym typeface="Trebuchet MS"/>
            </a:endParaRPr>
          </a:p>
        </p:txBody>
      </p:sp>
      <p:sp>
        <p:nvSpPr>
          <p:cNvPr id="245" name="Google Shape;245;p23"/>
          <p:cNvSpPr txBox="1"/>
          <p:nvPr/>
        </p:nvSpPr>
        <p:spPr>
          <a:xfrm>
            <a:off x="9201225" y="2245050"/>
            <a:ext cx="7944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a" sz="1900">
                <a:latin typeface="Trebuchet MS"/>
                <a:ea typeface="Trebuchet MS"/>
                <a:cs typeface="Trebuchet MS"/>
                <a:sym typeface="Trebuchet MS"/>
              </a:rPr>
              <a:t>شمال</a:t>
            </a:r>
            <a:endParaRPr b="1" sz="1900">
              <a:latin typeface="Trebuchet MS"/>
              <a:ea typeface="Trebuchet MS"/>
              <a:cs typeface="Trebuchet MS"/>
              <a:sym typeface="Trebuchet MS"/>
            </a:endParaRPr>
          </a:p>
        </p:txBody>
      </p:sp>
      <p:sp>
        <p:nvSpPr>
          <p:cNvPr id="246" name="Google Shape;246;p23"/>
          <p:cNvSpPr txBox="1"/>
          <p:nvPr/>
        </p:nvSpPr>
        <p:spPr>
          <a:xfrm>
            <a:off x="5123650" y="251550"/>
            <a:ext cx="1562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a" sz="2600">
                <a:latin typeface="Trebuchet MS"/>
                <a:ea typeface="Trebuchet MS"/>
                <a:cs typeface="Trebuchet MS"/>
                <a:sym typeface="Trebuchet MS"/>
              </a:rPr>
              <a:t>شمال</a:t>
            </a:r>
            <a:endParaRPr b="1" sz="2600">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4"/>
          <p:cNvSpPr/>
          <p:nvPr/>
        </p:nvSpPr>
        <p:spPr>
          <a:xfrm>
            <a:off x="3515500" y="4858575"/>
            <a:ext cx="672000" cy="656400"/>
          </a:xfrm>
          <a:prstGeom prst="sun">
            <a:avLst>
              <a:gd fmla="val 25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24"/>
          <p:cNvSpPr/>
          <p:nvPr/>
        </p:nvSpPr>
        <p:spPr>
          <a:xfrm>
            <a:off x="3383750" y="4529200"/>
            <a:ext cx="447600" cy="526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24"/>
          <p:cNvSpPr txBox="1"/>
          <p:nvPr>
            <p:ph type="title"/>
          </p:nvPr>
        </p:nvSpPr>
        <p:spPr>
          <a:xfrm>
            <a:off x="5127585" y="243068"/>
            <a:ext cx="4146300" cy="1076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1"/>
              </a:buClr>
              <a:buSzPts val="3600"/>
              <a:buFont typeface="Trebuchet MS"/>
              <a:buNone/>
            </a:pPr>
            <a:r>
              <a:rPr lang="fa"/>
              <a:t>استان های ایران </a:t>
            </a:r>
            <a:endParaRPr/>
          </a:p>
        </p:txBody>
      </p:sp>
      <p:sp>
        <p:nvSpPr>
          <p:cNvPr id="254" name="Google Shape;254;p24"/>
          <p:cNvSpPr txBox="1"/>
          <p:nvPr>
            <p:ph idx="1" type="body"/>
          </p:nvPr>
        </p:nvSpPr>
        <p:spPr>
          <a:xfrm>
            <a:off x="6949440" y="1151067"/>
            <a:ext cx="2324700" cy="43638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40"/>
              <a:buNone/>
            </a:pPr>
            <a:r>
              <a:rPr lang="fa"/>
              <a:t>ایران سی و یک استان دارد. </a:t>
            </a:r>
            <a:endParaRPr/>
          </a:p>
          <a:p>
            <a:pPr indent="0" lvl="0" marL="0" rtl="0" algn="r">
              <a:lnSpc>
                <a:spcPct val="100000"/>
              </a:lnSpc>
              <a:spcBef>
                <a:spcPts val="1000"/>
              </a:spcBef>
              <a:spcAft>
                <a:spcPts val="0"/>
              </a:spcAft>
              <a:buSzPts val="1440"/>
              <a:buNone/>
            </a:pPr>
            <a:r>
              <a:rPr lang="fa"/>
              <a:t>هر استان از چند شهر بزرگ و کوچک تشکیل شده است . </a:t>
            </a:r>
            <a:r>
              <a:rPr lang="fa">
                <a:solidFill>
                  <a:srgbClr val="FFFFFF"/>
                </a:solidFill>
              </a:rPr>
              <a:t>1</a:t>
            </a:r>
            <a:r>
              <a:rPr lang="fa"/>
              <a:t> </a:t>
            </a:r>
            <a:endParaRPr/>
          </a:p>
          <a:p>
            <a:pPr indent="0" lvl="0" marL="0" rtl="0" algn="r">
              <a:lnSpc>
                <a:spcPct val="100000"/>
              </a:lnSpc>
              <a:spcBef>
                <a:spcPts val="1000"/>
              </a:spcBef>
              <a:spcAft>
                <a:spcPts val="0"/>
              </a:spcAft>
              <a:buSzPts val="1440"/>
              <a:buNone/>
            </a:pPr>
            <a:r>
              <a:rPr lang="fa"/>
              <a:t>اداره ی هر استان بر عهده ی مرکز استان است که بزرگترین و مهم ترین شهر آن استان است . </a:t>
            </a:r>
            <a:r>
              <a:rPr lang="fa">
                <a:solidFill>
                  <a:srgbClr val="FFFFFF"/>
                </a:solidFill>
              </a:rPr>
              <a:t>1</a:t>
            </a:r>
            <a:endParaRPr>
              <a:solidFill>
                <a:srgbClr val="FFFFFF"/>
              </a:solidFill>
            </a:endParaRPr>
          </a:p>
        </p:txBody>
      </p:sp>
      <p:pic>
        <p:nvPicPr>
          <p:cNvPr descr="A picture containing text, map&#10;&#10;Description automatically generated" id="255" name="Google Shape;255;p24"/>
          <p:cNvPicPr preferRelativeResize="0"/>
          <p:nvPr/>
        </p:nvPicPr>
        <p:blipFill rotWithShape="1">
          <a:blip r:embed="rId3">
            <a:alphaModFix/>
          </a:blip>
          <a:srcRect b="0" l="0" r="0" t="0"/>
          <a:stretch/>
        </p:blipFill>
        <p:spPr>
          <a:xfrm>
            <a:off x="1" y="-21035"/>
            <a:ext cx="7839074" cy="6879035"/>
          </a:xfrm>
          <a:prstGeom prst="rect">
            <a:avLst/>
          </a:prstGeom>
          <a:noFill/>
          <a:ln>
            <a:noFill/>
          </a:ln>
        </p:spPr>
      </p:pic>
      <p:pic>
        <p:nvPicPr>
          <p:cNvPr id="256" name="Google Shape;256;p24"/>
          <p:cNvPicPr preferRelativeResize="0"/>
          <p:nvPr/>
        </p:nvPicPr>
        <p:blipFill rotWithShape="1">
          <a:blip r:embed="rId4">
            <a:alphaModFix/>
          </a:blip>
          <a:srcRect b="0" l="0" r="0" t="0"/>
          <a:stretch/>
        </p:blipFill>
        <p:spPr>
          <a:xfrm rot="996320">
            <a:off x="1343400" y="1498550"/>
            <a:ext cx="1312751" cy="408300"/>
          </a:xfrm>
          <a:prstGeom prst="rect">
            <a:avLst/>
          </a:prstGeom>
          <a:noFill/>
          <a:ln>
            <a:noFill/>
          </a:ln>
        </p:spPr>
      </p:pic>
      <p:sp>
        <p:nvSpPr>
          <p:cNvPr id="257" name="Google Shape;257;p24"/>
          <p:cNvSpPr txBox="1"/>
          <p:nvPr/>
        </p:nvSpPr>
        <p:spPr>
          <a:xfrm>
            <a:off x="3583525" y="4858575"/>
            <a:ext cx="672000" cy="21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fa" sz="1400" u="none" cap="none" strike="noStrike">
                <a:solidFill>
                  <a:srgbClr val="000000"/>
                </a:solidFill>
                <a:latin typeface="Trebuchet MS"/>
                <a:ea typeface="Trebuchet MS"/>
                <a:cs typeface="Trebuchet MS"/>
                <a:sym typeface="Trebuchet MS"/>
              </a:rPr>
              <a:t>شیراز</a:t>
            </a:r>
            <a:endParaRPr b="0" i="0" sz="1400" u="none" cap="none" strike="noStrike">
              <a:solidFill>
                <a:srgbClr val="000000"/>
              </a:solidFill>
              <a:latin typeface="Trebuchet MS"/>
              <a:ea typeface="Trebuchet MS"/>
              <a:cs typeface="Trebuchet MS"/>
              <a:sym typeface="Trebuchet MS"/>
            </a:endParaRPr>
          </a:p>
        </p:txBody>
      </p:sp>
      <p:sp>
        <p:nvSpPr>
          <p:cNvPr id="258" name="Google Shape;258;p24"/>
          <p:cNvSpPr/>
          <p:nvPr/>
        </p:nvSpPr>
        <p:spPr>
          <a:xfrm>
            <a:off x="3705100" y="5134463"/>
            <a:ext cx="292800" cy="215100"/>
          </a:xfrm>
          <a:prstGeom prst="hear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5"/>
          <p:cNvSpPr txBox="1"/>
          <p:nvPr/>
        </p:nvSpPr>
        <p:spPr>
          <a:xfrm>
            <a:off x="332675" y="1135500"/>
            <a:ext cx="9557700" cy="5094900"/>
          </a:xfrm>
          <a:prstGeom prst="rect">
            <a:avLst/>
          </a:prstGeom>
          <a:noFill/>
          <a:ln>
            <a:noFill/>
          </a:ln>
        </p:spPr>
        <p:txBody>
          <a:bodyPr anchorCtr="0" anchor="t" bIns="91425" lIns="91425" spcFirstLastPara="1" rIns="91425" wrap="square" tIns="91425">
            <a:spAutoFit/>
          </a:bodyPr>
          <a:lstStyle/>
          <a:p>
            <a:pPr indent="0" lvl="0" marL="0" rtl="0" algn="r">
              <a:lnSpc>
                <a:spcPct val="150000"/>
              </a:lnSpc>
              <a:spcBef>
                <a:spcPts val="0"/>
              </a:spcBef>
              <a:spcAft>
                <a:spcPts val="0"/>
              </a:spcAft>
              <a:buNone/>
            </a:pPr>
            <a:r>
              <a:rPr b="1" lang="fa" sz="2200">
                <a:solidFill>
                  <a:schemeClr val="dk1"/>
                </a:solidFill>
                <a:latin typeface="Trebuchet MS"/>
                <a:ea typeface="Trebuchet MS"/>
                <a:cs typeface="Trebuchet MS"/>
                <a:sym typeface="Trebuchet MS"/>
              </a:rPr>
              <a:t>جغرافیا کشور ایران</a:t>
            </a:r>
            <a:endParaRPr b="1" sz="2200">
              <a:solidFill>
                <a:schemeClr val="dk1"/>
              </a:solidFill>
              <a:latin typeface="Trebuchet MS"/>
              <a:ea typeface="Trebuchet MS"/>
              <a:cs typeface="Trebuchet MS"/>
              <a:sym typeface="Trebuchet MS"/>
            </a:endParaRPr>
          </a:p>
          <a:p>
            <a:pPr indent="0" lvl="0" marL="0" rtl="0" algn="r">
              <a:lnSpc>
                <a:spcPct val="150000"/>
              </a:lnSpc>
              <a:spcBef>
                <a:spcPts val="0"/>
              </a:spcBef>
              <a:spcAft>
                <a:spcPts val="0"/>
              </a:spcAft>
              <a:buNone/>
            </a:pPr>
            <a:r>
              <a:rPr b="1" lang="fa" sz="2200">
                <a:solidFill>
                  <a:schemeClr val="dk1"/>
                </a:solidFill>
                <a:latin typeface="Trebuchet MS"/>
                <a:ea typeface="Trebuchet MS"/>
                <a:cs typeface="Trebuchet MS"/>
                <a:sym typeface="Trebuchet MS"/>
              </a:rPr>
              <a:t> ایران از نظر جغرافیایی در بهترین منطقه قرار گرفته است. از قسمت شرق با کشورهای افغانستان و پاکستان و هم چنین از بخش شمال شرقی با کشور ترکمنستان همسایه است دریای خزر بخش شمالی ایران را در </a:t>
            </a:r>
            <a:r>
              <a:rPr b="1" lang="fa" sz="2200">
                <a:solidFill>
                  <a:schemeClr val="dk1"/>
                </a:solidFill>
                <a:latin typeface="Trebuchet MS"/>
                <a:ea typeface="Trebuchet MS"/>
                <a:cs typeface="Trebuchet MS"/>
                <a:sym typeface="Trebuchet MS"/>
              </a:rPr>
              <a:t>برگرفته</a:t>
            </a:r>
            <a:r>
              <a:rPr b="1" lang="fa" sz="2200">
                <a:solidFill>
                  <a:schemeClr val="dk1"/>
                </a:solidFill>
                <a:latin typeface="Trebuchet MS"/>
                <a:ea typeface="Trebuchet MS"/>
                <a:cs typeface="Trebuchet MS"/>
                <a:sym typeface="Trebuchet MS"/>
              </a:rPr>
              <a:t> است. از شمال غربی نیز با جمهوری آذربایجان و ارمنستان هم مرز است و از غرب نیز همسایه ترکیه و عراق می باشد. آب های خلیج فارس و عمان نیز کل بخش جنوبی ایران را تشکیل داده است. بیش از نیمی از بخش های ایران را سرزمین های کویری و نیمه کویری پوشش داده اند هم چنین به دلیل قرار گرفتن رشته کوه های زاگرس و البرز در این کشور یک سوم زمین های آن را کوهستان ها تشکیل می دهند. شاهد جلگه های کمی در این کشور هستیم که از جمله آن ها می توان به جلگه دریای خزر و جلگه خوزستان اشاره کرد بلندترین ناحیه ایران، کوه دماوند می باشد که 5600 متر بوده و از اهمیت گردشگری به ویژه ای برخوردار است. </a:t>
            </a:r>
            <a:r>
              <a:rPr b="1" lang="fa" sz="2200">
                <a:solidFill>
                  <a:schemeClr val="lt1"/>
                </a:solidFill>
                <a:latin typeface="Trebuchet MS"/>
                <a:ea typeface="Trebuchet MS"/>
                <a:cs typeface="Trebuchet MS"/>
                <a:sym typeface="Trebuchet MS"/>
              </a:rPr>
              <a:t>ا</a:t>
            </a:r>
            <a:endParaRPr>
              <a:solidFill>
                <a:schemeClr val="lt1"/>
              </a:solidFill>
            </a:endParaRPr>
          </a:p>
        </p:txBody>
      </p:sp>
      <p:sp>
        <p:nvSpPr>
          <p:cNvPr id="264" name="Google Shape;264;p25"/>
          <p:cNvSpPr txBox="1"/>
          <p:nvPr/>
        </p:nvSpPr>
        <p:spPr>
          <a:xfrm>
            <a:off x="4391925" y="599975"/>
            <a:ext cx="1170300" cy="523200"/>
          </a:xfrm>
          <a:prstGeom prst="rect">
            <a:avLst/>
          </a:prstGeom>
          <a:noFill/>
          <a:ln>
            <a:noFill/>
          </a:ln>
        </p:spPr>
        <p:txBody>
          <a:bodyPr anchorCtr="0" anchor="t" bIns="91425" lIns="91425" spcFirstLastPara="1" rIns="91425" wrap="square" tIns="91425">
            <a:spAutoFit/>
          </a:bodyPr>
          <a:lstStyle/>
          <a:p>
            <a:pPr indent="0" lvl="0" marL="0" rtl="0" algn="r">
              <a:lnSpc>
                <a:spcPct val="150000"/>
              </a:lnSpc>
              <a:spcBef>
                <a:spcPts val="0"/>
              </a:spcBef>
              <a:spcAft>
                <a:spcPts val="0"/>
              </a:spcAft>
              <a:buClr>
                <a:schemeClr val="dk1"/>
              </a:buClr>
              <a:buSzPts val="1100"/>
              <a:buFont typeface="Arial"/>
              <a:buNone/>
            </a:pPr>
            <a:r>
              <a:rPr b="1" lang="fa" sz="2200">
                <a:solidFill>
                  <a:schemeClr val="dk1"/>
                </a:solidFill>
                <a:latin typeface="Trebuchet MS"/>
                <a:ea typeface="Trebuchet MS"/>
                <a:cs typeface="Trebuchet MS"/>
                <a:sym typeface="Trebuchet MS"/>
              </a:rPr>
              <a:t> افغانستان</a:t>
            </a:r>
            <a:endParaRPr>
              <a:latin typeface="Trebuchet MS"/>
              <a:ea typeface="Trebuchet MS"/>
              <a:cs typeface="Trebuchet MS"/>
              <a:sym typeface="Trebuchet MS"/>
            </a:endParaRPr>
          </a:p>
        </p:txBody>
      </p:sp>
      <p:sp>
        <p:nvSpPr>
          <p:cNvPr id="265" name="Google Shape;265;p25"/>
          <p:cNvSpPr txBox="1"/>
          <p:nvPr/>
        </p:nvSpPr>
        <p:spPr>
          <a:xfrm>
            <a:off x="2485200" y="140725"/>
            <a:ext cx="870000" cy="523200"/>
          </a:xfrm>
          <a:prstGeom prst="rect">
            <a:avLst/>
          </a:prstGeom>
          <a:noFill/>
          <a:ln>
            <a:noFill/>
          </a:ln>
        </p:spPr>
        <p:txBody>
          <a:bodyPr anchorCtr="0" anchor="t" bIns="91425" lIns="91425" spcFirstLastPara="1" rIns="91425" wrap="square" tIns="91425">
            <a:spAutoFit/>
          </a:bodyPr>
          <a:lstStyle/>
          <a:p>
            <a:pPr indent="0" lvl="0" marL="0" rtl="0" algn="r">
              <a:lnSpc>
                <a:spcPct val="150000"/>
              </a:lnSpc>
              <a:spcBef>
                <a:spcPts val="0"/>
              </a:spcBef>
              <a:spcAft>
                <a:spcPts val="0"/>
              </a:spcAft>
              <a:buClr>
                <a:schemeClr val="dk1"/>
              </a:buClr>
              <a:buSzPts val="1100"/>
              <a:buFont typeface="Arial"/>
              <a:buNone/>
            </a:pPr>
            <a:r>
              <a:rPr b="1" lang="fa" sz="2200">
                <a:solidFill>
                  <a:schemeClr val="dk1"/>
                </a:solidFill>
                <a:latin typeface="Trebuchet MS"/>
                <a:ea typeface="Trebuchet MS"/>
                <a:cs typeface="Trebuchet MS"/>
                <a:sym typeface="Trebuchet MS"/>
              </a:rPr>
              <a:t> شمالی</a:t>
            </a:r>
            <a:endParaRPr>
              <a:latin typeface="Trebuchet MS"/>
              <a:ea typeface="Trebuchet MS"/>
              <a:cs typeface="Trebuchet MS"/>
              <a:sym typeface="Trebuchet MS"/>
            </a:endParaRPr>
          </a:p>
        </p:txBody>
      </p:sp>
      <p:sp>
        <p:nvSpPr>
          <p:cNvPr id="266" name="Google Shape;266;p25"/>
          <p:cNvSpPr txBox="1"/>
          <p:nvPr/>
        </p:nvSpPr>
        <p:spPr>
          <a:xfrm>
            <a:off x="1573650" y="140725"/>
            <a:ext cx="870000" cy="523200"/>
          </a:xfrm>
          <a:prstGeom prst="rect">
            <a:avLst/>
          </a:prstGeom>
          <a:noFill/>
          <a:ln>
            <a:noFill/>
          </a:ln>
        </p:spPr>
        <p:txBody>
          <a:bodyPr anchorCtr="0" anchor="t" bIns="91425" lIns="91425" spcFirstLastPara="1" rIns="91425" wrap="square" tIns="91425">
            <a:spAutoFit/>
          </a:bodyPr>
          <a:lstStyle/>
          <a:p>
            <a:pPr indent="0" lvl="0" marL="0" rtl="0" algn="r">
              <a:lnSpc>
                <a:spcPct val="150000"/>
              </a:lnSpc>
              <a:spcBef>
                <a:spcPts val="0"/>
              </a:spcBef>
              <a:spcAft>
                <a:spcPts val="0"/>
              </a:spcAft>
              <a:buClr>
                <a:schemeClr val="dk1"/>
              </a:buClr>
              <a:buSzPts val="1100"/>
              <a:buFont typeface="Arial"/>
              <a:buNone/>
            </a:pPr>
            <a:r>
              <a:rPr b="1" lang="fa" sz="2200">
                <a:solidFill>
                  <a:schemeClr val="dk1"/>
                </a:solidFill>
                <a:latin typeface="Trebuchet MS"/>
                <a:ea typeface="Trebuchet MS"/>
                <a:cs typeface="Trebuchet MS"/>
                <a:sym typeface="Trebuchet MS"/>
              </a:rPr>
              <a:t>هم مرز</a:t>
            </a:r>
            <a:endParaRPr>
              <a:latin typeface="Trebuchet MS"/>
              <a:ea typeface="Trebuchet MS"/>
              <a:cs typeface="Trebuchet MS"/>
              <a:sym typeface="Trebuchet MS"/>
            </a:endParaRPr>
          </a:p>
        </p:txBody>
      </p:sp>
      <p:sp>
        <p:nvSpPr>
          <p:cNvPr id="267" name="Google Shape;267;p25"/>
          <p:cNvSpPr txBox="1"/>
          <p:nvPr/>
        </p:nvSpPr>
        <p:spPr>
          <a:xfrm>
            <a:off x="6716750" y="217500"/>
            <a:ext cx="985200" cy="523200"/>
          </a:xfrm>
          <a:prstGeom prst="rect">
            <a:avLst/>
          </a:prstGeom>
          <a:noFill/>
          <a:ln>
            <a:noFill/>
          </a:ln>
        </p:spPr>
        <p:txBody>
          <a:bodyPr anchorCtr="0" anchor="t" bIns="91425" lIns="91425" spcFirstLastPara="1" rIns="91425" wrap="square" tIns="91425">
            <a:spAutoFit/>
          </a:bodyPr>
          <a:lstStyle/>
          <a:p>
            <a:pPr indent="0" lvl="0" marL="0" rtl="0" algn="r">
              <a:lnSpc>
                <a:spcPct val="150000"/>
              </a:lnSpc>
              <a:spcBef>
                <a:spcPts val="0"/>
              </a:spcBef>
              <a:spcAft>
                <a:spcPts val="0"/>
              </a:spcAft>
              <a:buClr>
                <a:schemeClr val="dk1"/>
              </a:buClr>
              <a:buSzPts val="1100"/>
              <a:buFont typeface="Arial"/>
              <a:buNone/>
            </a:pPr>
            <a:r>
              <a:rPr b="1" lang="fa" sz="2200">
                <a:solidFill>
                  <a:schemeClr val="dk1"/>
                </a:solidFill>
                <a:latin typeface="Trebuchet MS"/>
                <a:ea typeface="Trebuchet MS"/>
                <a:cs typeface="Trebuchet MS"/>
                <a:sym typeface="Trebuchet MS"/>
              </a:rPr>
              <a:t>همسایه</a:t>
            </a:r>
            <a:endParaRPr>
              <a:latin typeface="Trebuchet MS"/>
              <a:ea typeface="Trebuchet MS"/>
              <a:cs typeface="Trebuchet MS"/>
              <a:sym typeface="Trebuchet MS"/>
            </a:endParaRPr>
          </a:p>
        </p:txBody>
      </p:sp>
      <p:sp>
        <p:nvSpPr>
          <p:cNvPr id="268" name="Google Shape;268;p25"/>
          <p:cNvSpPr txBox="1"/>
          <p:nvPr/>
        </p:nvSpPr>
        <p:spPr>
          <a:xfrm>
            <a:off x="7510525" y="217500"/>
            <a:ext cx="1560900" cy="523200"/>
          </a:xfrm>
          <a:prstGeom prst="rect">
            <a:avLst/>
          </a:prstGeom>
          <a:noFill/>
          <a:ln>
            <a:noFill/>
          </a:ln>
        </p:spPr>
        <p:txBody>
          <a:bodyPr anchorCtr="0" anchor="t" bIns="91425" lIns="91425" spcFirstLastPara="1" rIns="91425" wrap="square" tIns="91425">
            <a:spAutoFit/>
          </a:bodyPr>
          <a:lstStyle/>
          <a:p>
            <a:pPr indent="0" lvl="0" marL="0" rtl="0" algn="r">
              <a:lnSpc>
                <a:spcPct val="150000"/>
              </a:lnSpc>
              <a:spcBef>
                <a:spcPts val="0"/>
              </a:spcBef>
              <a:spcAft>
                <a:spcPts val="0"/>
              </a:spcAft>
              <a:buClr>
                <a:schemeClr val="dk1"/>
              </a:buClr>
              <a:buSzPts val="1100"/>
              <a:buFont typeface="Arial"/>
              <a:buNone/>
            </a:pPr>
            <a:r>
              <a:rPr b="1" lang="fa" sz="2200">
                <a:solidFill>
                  <a:schemeClr val="dk1"/>
                </a:solidFill>
                <a:latin typeface="Trebuchet MS"/>
                <a:ea typeface="Trebuchet MS"/>
                <a:cs typeface="Trebuchet MS"/>
                <a:sym typeface="Trebuchet MS"/>
              </a:rPr>
              <a:t> خلیج فارس</a:t>
            </a:r>
            <a:endParaRPr>
              <a:latin typeface="Trebuchet MS"/>
              <a:ea typeface="Trebuchet MS"/>
              <a:cs typeface="Trebuchet MS"/>
              <a:sym typeface="Trebuchet MS"/>
            </a:endParaRPr>
          </a:p>
        </p:txBody>
      </p:sp>
      <p:sp>
        <p:nvSpPr>
          <p:cNvPr id="269" name="Google Shape;269;p25"/>
          <p:cNvSpPr txBox="1"/>
          <p:nvPr/>
        </p:nvSpPr>
        <p:spPr>
          <a:xfrm>
            <a:off x="89575" y="76775"/>
            <a:ext cx="1170300" cy="523200"/>
          </a:xfrm>
          <a:prstGeom prst="rect">
            <a:avLst/>
          </a:prstGeom>
          <a:noFill/>
          <a:ln>
            <a:noFill/>
          </a:ln>
        </p:spPr>
        <p:txBody>
          <a:bodyPr anchorCtr="0" anchor="t" bIns="91425" lIns="91425" spcFirstLastPara="1" rIns="91425" wrap="square" tIns="91425">
            <a:spAutoFit/>
          </a:bodyPr>
          <a:lstStyle/>
          <a:p>
            <a:pPr indent="0" lvl="0" marL="0" rtl="0" algn="r">
              <a:lnSpc>
                <a:spcPct val="150000"/>
              </a:lnSpc>
              <a:spcBef>
                <a:spcPts val="0"/>
              </a:spcBef>
              <a:spcAft>
                <a:spcPts val="0"/>
              </a:spcAft>
              <a:buNone/>
            </a:pPr>
            <a:r>
              <a:rPr b="1" lang="fa" sz="2200">
                <a:solidFill>
                  <a:schemeClr val="dk1"/>
                </a:solidFill>
                <a:latin typeface="Trebuchet MS"/>
                <a:ea typeface="Trebuchet MS"/>
                <a:cs typeface="Trebuchet MS"/>
                <a:sym typeface="Trebuchet MS"/>
              </a:rPr>
              <a:t> کویری</a:t>
            </a:r>
            <a:endParaRPr/>
          </a:p>
        </p:txBody>
      </p:sp>
      <p:sp>
        <p:nvSpPr>
          <p:cNvPr id="270" name="Google Shape;270;p25"/>
          <p:cNvSpPr txBox="1"/>
          <p:nvPr/>
        </p:nvSpPr>
        <p:spPr>
          <a:xfrm>
            <a:off x="3403413" y="217500"/>
            <a:ext cx="870000" cy="523200"/>
          </a:xfrm>
          <a:prstGeom prst="rect">
            <a:avLst/>
          </a:prstGeom>
          <a:noFill/>
          <a:ln>
            <a:noFill/>
          </a:ln>
        </p:spPr>
        <p:txBody>
          <a:bodyPr anchorCtr="0" anchor="t" bIns="91425" lIns="91425" spcFirstLastPara="1" rIns="91425" wrap="square" tIns="91425">
            <a:spAutoFit/>
          </a:bodyPr>
          <a:lstStyle/>
          <a:p>
            <a:pPr indent="0" lvl="0" marL="0" rtl="0" algn="r">
              <a:lnSpc>
                <a:spcPct val="150000"/>
              </a:lnSpc>
              <a:spcBef>
                <a:spcPts val="0"/>
              </a:spcBef>
              <a:spcAft>
                <a:spcPts val="0"/>
              </a:spcAft>
              <a:buClr>
                <a:schemeClr val="dk1"/>
              </a:buClr>
              <a:buSzPts val="1100"/>
              <a:buFont typeface="Arial"/>
              <a:buNone/>
            </a:pPr>
            <a:r>
              <a:rPr b="1" lang="fa" sz="2200">
                <a:solidFill>
                  <a:schemeClr val="dk1"/>
                </a:solidFill>
                <a:latin typeface="Trebuchet MS"/>
                <a:ea typeface="Trebuchet MS"/>
                <a:cs typeface="Trebuchet MS"/>
                <a:sym typeface="Trebuchet MS"/>
              </a:rPr>
              <a:t> البرز</a:t>
            </a:r>
            <a:endParaRPr>
              <a:latin typeface="Trebuchet MS"/>
              <a:ea typeface="Trebuchet MS"/>
              <a:cs typeface="Trebuchet MS"/>
              <a:sym typeface="Trebuchet MS"/>
            </a:endParaRPr>
          </a:p>
        </p:txBody>
      </p:sp>
      <p:sp>
        <p:nvSpPr>
          <p:cNvPr id="271" name="Google Shape;271;p25"/>
          <p:cNvSpPr txBox="1"/>
          <p:nvPr/>
        </p:nvSpPr>
        <p:spPr>
          <a:xfrm>
            <a:off x="5233025" y="140725"/>
            <a:ext cx="1317900" cy="523200"/>
          </a:xfrm>
          <a:prstGeom prst="rect">
            <a:avLst/>
          </a:prstGeom>
          <a:noFill/>
          <a:ln>
            <a:noFill/>
          </a:ln>
        </p:spPr>
        <p:txBody>
          <a:bodyPr anchorCtr="0" anchor="t" bIns="91425" lIns="91425" spcFirstLastPara="1" rIns="91425" wrap="square" tIns="91425">
            <a:spAutoFit/>
          </a:bodyPr>
          <a:lstStyle/>
          <a:p>
            <a:pPr indent="0" lvl="0" marL="0" rtl="0" algn="r">
              <a:lnSpc>
                <a:spcPct val="150000"/>
              </a:lnSpc>
              <a:spcBef>
                <a:spcPts val="0"/>
              </a:spcBef>
              <a:spcAft>
                <a:spcPts val="0"/>
              </a:spcAft>
              <a:buClr>
                <a:schemeClr val="dk1"/>
              </a:buClr>
              <a:buSzPts val="1100"/>
              <a:buFont typeface="Arial"/>
              <a:buNone/>
            </a:pPr>
            <a:r>
              <a:rPr b="1" lang="fa" sz="2200">
                <a:solidFill>
                  <a:schemeClr val="dk1"/>
                </a:solidFill>
                <a:latin typeface="Trebuchet MS"/>
                <a:ea typeface="Trebuchet MS"/>
                <a:cs typeface="Trebuchet MS"/>
                <a:sym typeface="Trebuchet MS"/>
              </a:rPr>
              <a:t> کوه دماوند</a:t>
            </a:r>
            <a:endParaRPr>
              <a:latin typeface="Trebuchet MS"/>
              <a:ea typeface="Trebuchet MS"/>
              <a:cs typeface="Trebuchet MS"/>
              <a:sym typeface="Trebuchet MS"/>
            </a:endParaRPr>
          </a:p>
        </p:txBody>
      </p:sp>
      <p:sp>
        <p:nvSpPr>
          <p:cNvPr id="272" name="Google Shape;272;p25"/>
          <p:cNvSpPr/>
          <p:nvPr/>
        </p:nvSpPr>
        <p:spPr>
          <a:xfrm>
            <a:off x="703675" y="1687613"/>
            <a:ext cx="985200" cy="523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5"/>
          <p:cNvSpPr/>
          <p:nvPr/>
        </p:nvSpPr>
        <p:spPr>
          <a:xfrm>
            <a:off x="3403425" y="2217550"/>
            <a:ext cx="691200" cy="421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5"/>
          <p:cNvSpPr/>
          <p:nvPr/>
        </p:nvSpPr>
        <p:spPr>
          <a:xfrm>
            <a:off x="1663050" y="2723825"/>
            <a:ext cx="691200" cy="421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5"/>
          <p:cNvSpPr/>
          <p:nvPr/>
        </p:nvSpPr>
        <p:spPr>
          <a:xfrm>
            <a:off x="3960525" y="3207175"/>
            <a:ext cx="985200" cy="421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5"/>
          <p:cNvSpPr/>
          <p:nvPr/>
        </p:nvSpPr>
        <p:spPr>
          <a:xfrm>
            <a:off x="2808175" y="3721325"/>
            <a:ext cx="691200" cy="421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5"/>
          <p:cNvSpPr/>
          <p:nvPr/>
        </p:nvSpPr>
        <p:spPr>
          <a:xfrm>
            <a:off x="3582525" y="4196800"/>
            <a:ext cx="601500" cy="421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5"/>
          <p:cNvSpPr/>
          <p:nvPr/>
        </p:nvSpPr>
        <p:spPr>
          <a:xfrm>
            <a:off x="1369050" y="5205525"/>
            <a:ext cx="985200" cy="421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5"/>
          <p:cNvSpPr/>
          <p:nvPr/>
        </p:nvSpPr>
        <p:spPr>
          <a:xfrm>
            <a:off x="632150" y="1022175"/>
            <a:ext cx="8620500" cy="113400"/>
          </a:xfrm>
          <a:prstGeom prst="leftRightArrow">
            <a:avLst>
              <a:gd fmla="val 50000" name="adj1"/>
              <a:gd fmla="val 50000" name="adj2"/>
            </a:avLst>
          </a:prstGeom>
          <a:solidFill>
            <a:srgbClr val="74AF4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26"/>
          <p:cNvPicPr preferRelativeResize="0"/>
          <p:nvPr/>
        </p:nvPicPr>
        <p:blipFill>
          <a:blip r:embed="rId3">
            <a:alphaModFix/>
          </a:blip>
          <a:stretch>
            <a:fillRect/>
          </a:stretch>
        </p:blipFill>
        <p:spPr>
          <a:xfrm>
            <a:off x="398575" y="415300"/>
            <a:ext cx="9098200" cy="6027400"/>
          </a:xfrm>
          <a:prstGeom prst="rect">
            <a:avLst/>
          </a:prstGeom>
          <a:noFill/>
          <a:ln>
            <a:noFill/>
          </a:ln>
        </p:spPr>
      </p:pic>
      <p:sp>
        <p:nvSpPr>
          <p:cNvPr id="285" name="Google Shape;285;p26"/>
          <p:cNvSpPr/>
          <p:nvPr/>
        </p:nvSpPr>
        <p:spPr>
          <a:xfrm>
            <a:off x="5030125" y="1004800"/>
            <a:ext cx="3879000" cy="1525500"/>
          </a:xfrm>
          <a:prstGeom prst="roundRect">
            <a:avLst>
              <a:gd fmla="val 16667" name="adj"/>
            </a:avLst>
          </a:prstGeom>
          <a:solidFill>
            <a:srgbClr val="4285F4"/>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1" algn="r">
              <a:spcBef>
                <a:spcPts val="0"/>
              </a:spcBef>
              <a:spcAft>
                <a:spcPts val="0"/>
              </a:spcAft>
              <a:buNone/>
            </a:pPr>
            <a:r>
              <a:rPr b="1" lang="fa" sz="2100"/>
              <a:t>روکش را کنار بکشید تا جواب را ببینید</a:t>
            </a:r>
            <a:endParaRPr b="1" sz="2100"/>
          </a:p>
        </p:txBody>
      </p:sp>
      <p:pic>
        <p:nvPicPr>
          <p:cNvPr descr="Red Blue Arrow Free Stock Photo - Public Domain Pictures" id="286" name="Google Shape;286;p26"/>
          <p:cNvPicPr preferRelativeResize="0"/>
          <p:nvPr/>
        </p:nvPicPr>
        <p:blipFill>
          <a:blip r:embed="rId4">
            <a:alphaModFix/>
          </a:blip>
          <a:stretch>
            <a:fillRect/>
          </a:stretch>
        </p:blipFill>
        <p:spPr>
          <a:xfrm>
            <a:off x="12865150" y="139875"/>
            <a:ext cx="2390425" cy="2390425"/>
          </a:xfrm>
          <a:prstGeom prst="rect">
            <a:avLst/>
          </a:prstGeom>
          <a:noFill/>
          <a:ln>
            <a:noFill/>
          </a:ln>
        </p:spPr>
      </p:pic>
      <p:pic>
        <p:nvPicPr>
          <p:cNvPr id="287" name="Google Shape;287;p26"/>
          <p:cNvPicPr preferRelativeResize="0"/>
          <p:nvPr/>
        </p:nvPicPr>
        <p:blipFill rotWithShape="1">
          <a:blip r:embed="rId5">
            <a:alphaModFix/>
          </a:blip>
          <a:srcRect b="0" l="0" r="0" t="0"/>
          <a:stretch/>
        </p:blipFill>
        <p:spPr>
          <a:xfrm rot="10800000">
            <a:off x="8909125" y="1158400"/>
            <a:ext cx="2803726" cy="12183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